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6" r:id="rId4"/>
  </p:sldMasterIdLst>
  <p:notesMasterIdLst>
    <p:notesMasterId r:id="rId13"/>
  </p:notesMasterIdLst>
  <p:handoutMasterIdLst>
    <p:handoutMasterId r:id="rId14"/>
  </p:handoutMasterIdLst>
  <p:sldIdLst>
    <p:sldId id="256" r:id="rId5"/>
    <p:sldId id="277" r:id="rId6"/>
    <p:sldId id="261" r:id="rId7"/>
    <p:sldId id="262" r:id="rId8"/>
    <p:sldId id="281" r:id="rId9"/>
    <p:sldId id="282" r:id="rId10"/>
    <p:sldId id="283" r:id="rId11"/>
    <p:sldId id="27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0"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E6D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EB20AA3-12E2-0BE1-7A62-A8CC93769340}" v="194" dt="2023-03-02T14:47:16.373"/>
    <p1510:client id="{AF136B48-9556-4ACA-8F10-8B91B5755BE4}" v="12" dt="2023-03-01T13:33:31.99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2" d="100"/>
          <a:sy n="62" d="100"/>
        </p:scale>
        <p:origin x="62" y="312"/>
      </p:cViewPr>
      <p:guideLst>
        <p:guide orient="horz" pos="33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3F6ED8B-CF52-4A64-BACC-61D9C1041E0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0D7022B2-02C5-4E03-99BC-0BA3C57AC49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352A77B-D33C-49B3-A83C-450AA2ED72B3}" type="datetimeFigureOut">
              <a:rPr lang="en-US" smtClean="0"/>
              <a:t>3/13/2023</a:t>
            </a:fld>
            <a:endParaRPr lang="en-US" dirty="0"/>
          </a:p>
        </p:txBody>
      </p:sp>
      <p:sp>
        <p:nvSpPr>
          <p:cNvPr id="4" name="Footer Placeholder 3">
            <a:extLst>
              <a:ext uri="{FF2B5EF4-FFF2-40B4-BE49-F238E27FC236}">
                <a16:creationId xmlns:a16="http://schemas.microsoft.com/office/drawing/2014/main" id="{BC3FEE8C-8D38-4F2A-950E-071C6823E27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8C567A6D-959B-4552-AB8D-4CCA819CAA7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BF9A36D-7FAC-478F-9944-F324014F6FD1}" type="slidenum">
              <a:rPr lang="en-US" smtClean="0"/>
              <a:t>‹#›</a:t>
            </a:fld>
            <a:endParaRPr lang="en-US" dirty="0"/>
          </a:p>
        </p:txBody>
      </p:sp>
    </p:spTree>
    <p:extLst>
      <p:ext uri="{BB962C8B-B14F-4D97-AF65-F5344CB8AC3E}">
        <p14:creationId xmlns:p14="http://schemas.microsoft.com/office/powerpoint/2010/main" val="13424676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8D8F9A-F5CB-4EF8-A859-ED5E107B9763}" type="datetimeFigureOut">
              <a:rPr lang="en-US" smtClean="0"/>
              <a:t>3/13/2023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B9A9E5-4F7F-4A7D-9DE1-899232329269}" type="slidenum">
              <a:rPr lang="en-US" smtClean="0"/>
              <a:t>‹#›</a:t>
            </a:fld>
            <a:endParaRPr lang="en-US" dirty="0"/>
          </a:p>
        </p:txBody>
      </p:sp>
    </p:spTree>
    <p:extLst>
      <p:ext uri="{BB962C8B-B14F-4D97-AF65-F5344CB8AC3E}">
        <p14:creationId xmlns:p14="http://schemas.microsoft.com/office/powerpoint/2010/main" val="1387783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416040" y="4434840"/>
            <a:ext cx="4941771" cy="1122202"/>
          </a:xfrm>
        </p:spPr>
        <p:txBody>
          <a:bodyPr anchor="b">
            <a:noAutofit/>
          </a:bodyPr>
          <a:lstStyle>
            <a:lvl1pPr algn="l">
              <a:defRPr sz="3600" cap="all" spc="150" baseline="0">
                <a:solidFill>
                  <a:schemeClr val="tx1">
                    <a:lumMod val="75000"/>
                    <a:lumOff val="25000"/>
                  </a:schemeClr>
                </a:solidFill>
              </a:defRPr>
            </a:lvl1pPr>
          </a:lstStyle>
          <a:p>
            <a:r>
              <a:rPr lang="en-US"/>
              <a:t>CLICK TO EDIT MASTER TITLE STYLE</a:t>
            </a:r>
          </a:p>
        </p:txBody>
      </p:sp>
      <p:sp>
        <p:nvSpPr>
          <p:cNvPr id="3" name="Subtitle 2">
            <a:extLst>
              <a:ext uri="{FF2B5EF4-FFF2-40B4-BE49-F238E27FC236}">
                <a16:creationId xmlns:a16="http://schemas.microsoft.com/office/drawing/2014/main" id="{55457758-A125-4CEA-A3D5-CBD010417BD2}"/>
              </a:ext>
            </a:extLst>
          </p:cNvPr>
          <p:cNvSpPr>
            <a:spLocks noGrp="1"/>
          </p:cNvSpPr>
          <p:nvPr>
            <p:ph type="subTitle" idx="1"/>
          </p:nvPr>
        </p:nvSpPr>
        <p:spPr>
          <a:xfrm>
            <a:off x="6416041" y="5586890"/>
            <a:ext cx="4941770" cy="396660"/>
          </a:xfrm>
        </p:spPr>
        <p:txBody>
          <a:bodyPr>
            <a:normAutofit/>
          </a:bodyPr>
          <a:lstStyle>
            <a:lvl1pPr marL="0" indent="0" algn="l">
              <a:lnSpc>
                <a:spcPct val="100000"/>
              </a:lnSpc>
              <a:buNone/>
              <a:defRPr sz="16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Graphic 7">
            <a:extLst>
              <a:ext uri="{FF2B5EF4-FFF2-40B4-BE49-F238E27FC236}">
                <a16:creationId xmlns:a16="http://schemas.microsoft.com/office/drawing/2014/main" id="{A04F1E16-9A84-4D0E-9706-79C396AF6AE6}"/>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9358" t="23650" b="-1"/>
          <a:stretch/>
        </p:blipFill>
        <p:spPr>
          <a:xfrm>
            <a:off x="0" y="0"/>
            <a:ext cx="9488312" cy="5054323"/>
          </a:xfrm>
          <a:prstGeom prst="rect">
            <a:avLst/>
          </a:prstGeom>
        </p:spPr>
      </p:pic>
    </p:spTree>
    <p:extLst>
      <p:ext uri="{BB962C8B-B14F-4D97-AF65-F5344CB8AC3E}">
        <p14:creationId xmlns:p14="http://schemas.microsoft.com/office/powerpoint/2010/main" val="9131086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arket comparison">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cap="all" spc="150" baseline="0" dirty="0">
                <a:solidFill>
                  <a:schemeClr val="tx1">
                    <a:lumMod val="75000"/>
                    <a:lumOff val="25000"/>
                  </a:schemeClr>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2063855" y="3064615"/>
            <a:ext cx="1240971" cy="823912"/>
          </a:xfrm>
        </p:spPr>
        <p:txBody>
          <a:bodyPr anchor="ctr">
            <a:noAutofit/>
          </a:bodyPr>
          <a:lstStyle>
            <a:lvl1pPr marL="0" indent="0" algn="ctr">
              <a:buNone/>
              <a:defRPr lang="en-US" sz="4000" kern="1200" cap="all"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t>
            </a:r>
          </a:p>
        </p:txBody>
      </p:sp>
      <p:sp>
        <p:nvSpPr>
          <p:cNvPr id="23" name="Text Placeholder 2">
            <a:extLst>
              <a:ext uri="{FF2B5EF4-FFF2-40B4-BE49-F238E27FC236}">
                <a16:creationId xmlns:a16="http://schemas.microsoft.com/office/drawing/2014/main" id="{A066E2EA-C6EA-4A02-818E-33BD582D92E7}"/>
              </a:ext>
            </a:extLst>
          </p:cNvPr>
          <p:cNvSpPr>
            <a:spLocks noGrp="1"/>
          </p:cNvSpPr>
          <p:nvPr>
            <p:ph type="body" idx="15" hasCustomPrompt="1"/>
          </p:nvPr>
        </p:nvSpPr>
        <p:spPr>
          <a:xfrm>
            <a:off x="5475514" y="3064615"/>
            <a:ext cx="1240971" cy="823912"/>
          </a:xfrm>
        </p:spPr>
        <p:txBody>
          <a:bodyPr anchor="ctr">
            <a:noAutofit/>
          </a:bodyPr>
          <a:lstStyle>
            <a:lvl1pPr marL="0" indent="0" algn="ctr">
              <a:buNone/>
              <a:defRPr lang="en-US" sz="4000" kern="1200" cap="all"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t>
            </a:r>
          </a:p>
        </p:txBody>
      </p:sp>
      <p:sp>
        <p:nvSpPr>
          <p:cNvPr id="24" name="Text Placeholder 2">
            <a:extLst>
              <a:ext uri="{FF2B5EF4-FFF2-40B4-BE49-F238E27FC236}">
                <a16:creationId xmlns:a16="http://schemas.microsoft.com/office/drawing/2014/main" id="{97B9C3B0-3522-407C-B662-631E19ECC95F}"/>
              </a:ext>
            </a:extLst>
          </p:cNvPr>
          <p:cNvSpPr>
            <a:spLocks noGrp="1"/>
          </p:cNvSpPr>
          <p:nvPr>
            <p:ph type="body" idx="16" hasCustomPrompt="1"/>
          </p:nvPr>
        </p:nvSpPr>
        <p:spPr>
          <a:xfrm>
            <a:off x="8887174" y="3064615"/>
            <a:ext cx="1240971" cy="823912"/>
          </a:xfrm>
        </p:spPr>
        <p:txBody>
          <a:bodyPr anchor="ctr">
            <a:noAutofit/>
          </a:bodyPr>
          <a:lstStyle>
            <a:lvl1pPr marL="0" indent="0" algn="ctr">
              <a:buNone/>
              <a:defRPr lang="en-US" sz="4000" kern="1200" cap="all"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t>
            </a:r>
          </a:p>
        </p:txBody>
      </p:sp>
      <p:sp>
        <p:nvSpPr>
          <p:cNvPr id="4" name="Content Placeholder 3">
            <a:extLst>
              <a:ext uri="{FF2B5EF4-FFF2-40B4-BE49-F238E27FC236}">
                <a16:creationId xmlns:a16="http://schemas.microsoft.com/office/drawing/2014/main" id="{AC9B20CF-6B91-4562-B799-0ABDAEBC0D2A}"/>
              </a:ext>
            </a:extLst>
          </p:cNvPr>
          <p:cNvSpPr>
            <a:spLocks noGrp="1"/>
          </p:cNvSpPr>
          <p:nvPr>
            <p:ph sz="half" idx="2"/>
          </p:nvPr>
        </p:nvSpPr>
        <p:spPr>
          <a:xfrm>
            <a:off x="1129698" y="4824188"/>
            <a:ext cx="3124093" cy="462927"/>
          </a:xfrm>
        </p:spPr>
        <p:txBody>
          <a:bodyPr>
            <a:noAutofit/>
          </a:bodyPr>
          <a:lstStyle>
            <a:lvl1pPr marL="0" indent="0" algn="ctr">
              <a:lnSpc>
                <a:spcPct val="100000"/>
              </a:lnSpc>
              <a:buNone/>
              <a:defRPr sz="2000" cap="all" spc="50" baseline="0">
                <a:solidFill>
                  <a:schemeClr val="tx1">
                    <a:lumMod val="75000"/>
                    <a:lumOff val="25000"/>
                  </a:schemeClr>
                </a:solidFill>
              </a:defRPr>
            </a:lvl1pPr>
            <a:lvl2pPr marL="457200" indent="0">
              <a:lnSpc>
                <a:spcPct val="100000"/>
              </a:lnSpc>
              <a:buNone/>
              <a:defRPr sz="1400" spc="50" baseline="0">
                <a:solidFill>
                  <a:schemeClr val="bg1"/>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a:r>
              <a:rPr lang="en-US"/>
              <a:t>Click to edit</a:t>
            </a:r>
          </a:p>
        </p:txBody>
      </p:sp>
      <p:sp>
        <p:nvSpPr>
          <p:cNvPr id="6" name="Content Placeholder 5">
            <a:extLst>
              <a:ext uri="{FF2B5EF4-FFF2-40B4-BE49-F238E27FC236}">
                <a16:creationId xmlns:a16="http://schemas.microsoft.com/office/drawing/2014/main" id="{B36EE64B-44BF-4634-97BC-5ED74C6DF280}"/>
              </a:ext>
            </a:extLst>
          </p:cNvPr>
          <p:cNvSpPr>
            <a:spLocks noGrp="1"/>
          </p:cNvSpPr>
          <p:nvPr>
            <p:ph sz="quarter" idx="4"/>
          </p:nvPr>
        </p:nvSpPr>
        <p:spPr>
          <a:xfrm>
            <a:off x="4526261" y="4824188"/>
            <a:ext cx="3139479" cy="462927"/>
          </a:xfrm>
        </p:spPr>
        <p:txBody>
          <a:bodyPr>
            <a:normAutofit/>
          </a:bodyPr>
          <a:lstStyle>
            <a:lvl1pPr marL="0" indent="0" algn="ctr">
              <a:lnSpc>
                <a:spcPct val="100000"/>
              </a:lnSpc>
              <a:buNone/>
              <a:defRPr sz="2000" cap="all" spc="50" baseline="0">
                <a:solidFill>
                  <a:schemeClr val="tx1">
                    <a:lumMod val="75000"/>
                    <a:lumOff val="25000"/>
                  </a:schemeClr>
                </a:solidFill>
              </a:defRPr>
            </a:lvl1pPr>
            <a:lvl2pPr marL="457200" indent="0">
              <a:lnSpc>
                <a:spcPct val="100000"/>
              </a:lnSpc>
              <a:buNone/>
              <a:defRPr sz="2000" cap="all" spc="50" baseline="0">
                <a:solidFill>
                  <a:schemeClr val="bg1"/>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a:r>
              <a:rPr lang="en-US"/>
              <a:t>Click to edit</a:t>
            </a:r>
          </a:p>
        </p:txBody>
      </p:sp>
      <p:sp>
        <p:nvSpPr>
          <p:cNvPr id="22" name="Content Placeholder 3">
            <a:extLst>
              <a:ext uri="{FF2B5EF4-FFF2-40B4-BE49-F238E27FC236}">
                <a16:creationId xmlns:a16="http://schemas.microsoft.com/office/drawing/2014/main" id="{C464A9BD-B815-4632-8F54-6EB70E48BAFF}"/>
              </a:ext>
            </a:extLst>
          </p:cNvPr>
          <p:cNvSpPr>
            <a:spLocks noGrp="1"/>
          </p:cNvSpPr>
          <p:nvPr>
            <p:ph sz="half" idx="14"/>
          </p:nvPr>
        </p:nvSpPr>
        <p:spPr>
          <a:xfrm>
            <a:off x="7938210" y="4824188"/>
            <a:ext cx="3124093" cy="462927"/>
          </a:xfrm>
        </p:spPr>
        <p:txBody>
          <a:bodyPr>
            <a:noAutofit/>
          </a:bodyPr>
          <a:lstStyle>
            <a:lvl1pPr marL="0" indent="0" algn="ctr">
              <a:lnSpc>
                <a:spcPct val="100000"/>
              </a:lnSpc>
              <a:buNone/>
              <a:defRPr sz="2000" cap="all" spc="50" baseline="0">
                <a:solidFill>
                  <a:schemeClr val="tx1">
                    <a:lumMod val="75000"/>
                    <a:lumOff val="25000"/>
                  </a:schemeClr>
                </a:solidFill>
              </a:defRPr>
            </a:lvl1pPr>
            <a:lvl2pPr marL="457200" indent="0">
              <a:lnSpc>
                <a:spcPct val="100000"/>
              </a:lnSpc>
              <a:buNone/>
              <a:defRPr sz="1400" spc="50" baseline="0">
                <a:solidFill>
                  <a:schemeClr val="bg1"/>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a:r>
              <a:rPr lang="en-US"/>
              <a:t>Click to edit</a:t>
            </a:r>
          </a:p>
        </p:txBody>
      </p:sp>
      <p:pic>
        <p:nvPicPr>
          <p:cNvPr id="11" name="Graphic 10">
            <a:extLst>
              <a:ext uri="{FF2B5EF4-FFF2-40B4-BE49-F238E27FC236}">
                <a16:creationId xmlns:a16="http://schemas.microsoft.com/office/drawing/2014/main" id="{B38B0D13-BD5F-460B-B337-F4A9342026D0}"/>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65141" y="2358007"/>
            <a:ext cx="2438400" cy="2019300"/>
          </a:xfrm>
          <a:prstGeom prst="rect">
            <a:avLst/>
          </a:prstGeom>
        </p:spPr>
      </p:pic>
      <p:pic>
        <p:nvPicPr>
          <p:cNvPr id="13" name="Graphic 12">
            <a:extLst>
              <a:ext uri="{FF2B5EF4-FFF2-40B4-BE49-F238E27FC236}">
                <a16:creationId xmlns:a16="http://schemas.microsoft.com/office/drawing/2014/main" id="{BE72876B-D3DA-4462-9E24-3354D8D02A27}"/>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000625" y="2531837"/>
            <a:ext cx="2190750" cy="1943100"/>
          </a:xfrm>
          <a:prstGeom prst="rect">
            <a:avLst/>
          </a:prstGeom>
        </p:spPr>
      </p:pic>
      <p:pic>
        <p:nvPicPr>
          <p:cNvPr id="15" name="Graphic 14">
            <a:extLst>
              <a:ext uri="{FF2B5EF4-FFF2-40B4-BE49-F238E27FC236}">
                <a16:creationId xmlns:a16="http://schemas.microsoft.com/office/drawing/2014/main" id="{14A539B6-6E3F-41BA-ACE2-76E8BB651636}"/>
              </a:ext>
              <a:ext uri="{C183D7F6-B498-43B3-948B-1728B52AA6E4}">
                <adec:decorative xmlns:adec="http://schemas.microsoft.com/office/drawing/2017/decorative" val="1"/>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8345608" y="2421056"/>
            <a:ext cx="2324100" cy="2057400"/>
          </a:xfrm>
          <a:prstGeom prst="rect">
            <a:avLst/>
          </a:prstGeom>
        </p:spPr>
      </p:pic>
      <p:sp>
        <p:nvSpPr>
          <p:cNvPr id="25" name="Content Placeholder 3">
            <a:extLst>
              <a:ext uri="{FF2B5EF4-FFF2-40B4-BE49-F238E27FC236}">
                <a16:creationId xmlns:a16="http://schemas.microsoft.com/office/drawing/2014/main" id="{82D8880F-3EAC-45C9-91F2-19A193791A18}"/>
              </a:ext>
            </a:extLst>
          </p:cNvPr>
          <p:cNvSpPr>
            <a:spLocks noGrp="1"/>
          </p:cNvSpPr>
          <p:nvPr>
            <p:ph sz="half" idx="17"/>
          </p:nvPr>
        </p:nvSpPr>
        <p:spPr>
          <a:xfrm>
            <a:off x="1129698" y="5280763"/>
            <a:ext cx="3124093" cy="462927"/>
          </a:xfrm>
        </p:spPr>
        <p:txBody>
          <a:bodyPr>
            <a:normAutofit/>
          </a:bodyPr>
          <a:lstStyle>
            <a:lvl1pPr marL="0" indent="0" algn="ctr">
              <a:lnSpc>
                <a:spcPct val="100000"/>
              </a:lnSpc>
              <a:buNone/>
              <a:defRPr sz="1400" cap="none" spc="50" baseline="0">
                <a:solidFill>
                  <a:schemeClr val="tx1">
                    <a:lumMod val="75000"/>
                    <a:lumOff val="25000"/>
                  </a:schemeClr>
                </a:solidFill>
              </a:defRPr>
            </a:lvl1pPr>
            <a:lvl2pPr marL="457200" indent="0">
              <a:lnSpc>
                <a:spcPct val="100000"/>
              </a:lnSpc>
              <a:buNone/>
              <a:defRPr sz="1400" spc="50" baseline="0">
                <a:solidFill>
                  <a:schemeClr val="bg1"/>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a:r>
              <a:rPr lang="en-US"/>
              <a:t>Click to edit Master text styles</a:t>
            </a:r>
          </a:p>
        </p:txBody>
      </p:sp>
      <p:sp>
        <p:nvSpPr>
          <p:cNvPr id="26" name="Content Placeholder 5">
            <a:extLst>
              <a:ext uri="{FF2B5EF4-FFF2-40B4-BE49-F238E27FC236}">
                <a16:creationId xmlns:a16="http://schemas.microsoft.com/office/drawing/2014/main" id="{9019518E-E850-403D-A5B5-4B53F8C4A56B}"/>
              </a:ext>
            </a:extLst>
          </p:cNvPr>
          <p:cNvSpPr>
            <a:spLocks noGrp="1"/>
          </p:cNvSpPr>
          <p:nvPr>
            <p:ph sz="quarter" idx="18"/>
          </p:nvPr>
        </p:nvSpPr>
        <p:spPr>
          <a:xfrm>
            <a:off x="4526261" y="5280763"/>
            <a:ext cx="3139479" cy="462927"/>
          </a:xfrm>
        </p:spPr>
        <p:txBody>
          <a:bodyPr>
            <a:normAutofit/>
          </a:bodyPr>
          <a:lstStyle>
            <a:lvl1pPr marL="0" indent="0" algn="ctr">
              <a:lnSpc>
                <a:spcPct val="100000"/>
              </a:lnSpc>
              <a:buNone/>
              <a:defRPr sz="1400" cap="none" spc="50" baseline="0">
                <a:solidFill>
                  <a:schemeClr val="tx1">
                    <a:lumMod val="75000"/>
                    <a:lumOff val="25000"/>
                  </a:schemeClr>
                </a:solidFill>
              </a:defRPr>
            </a:lvl1pPr>
            <a:lvl2pPr marL="457200" indent="0" algn="ctr">
              <a:lnSpc>
                <a:spcPct val="100000"/>
              </a:lnSpc>
              <a:buNone/>
              <a:defRPr sz="1400" cap="none" spc="50" baseline="0">
                <a:solidFill>
                  <a:schemeClr val="tx1">
                    <a:lumMod val="75000"/>
                    <a:lumOff val="25000"/>
                  </a:schemeClr>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a:r>
              <a:rPr lang="en-US"/>
              <a:t>Click to edit Master text styles</a:t>
            </a:r>
          </a:p>
          <a:p>
            <a:pPr lvl="1"/>
            <a:endParaRPr lang="en-US"/>
          </a:p>
        </p:txBody>
      </p:sp>
      <p:sp>
        <p:nvSpPr>
          <p:cNvPr id="27" name="Content Placeholder 3">
            <a:extLst>
              <a:ext uri="{FF2B5EF4-FFF2-40B4-BE49-F238E27FC236}">
                <a16:creationId xmlns:a16="http://schemas.microsoft.com/office/drawing/2014/main" id="{A8058154-45E5-403E-B714-AC85774F391F}"/>
              </a:ext>
            </a:extLst>
          </p:cNvPr>
          <p:cNvSpPr>
            <a:spLocks noGrp="1"/>
          </p:cNvSpPr>
          <p:nvPr>
            <p:ph sz="half" idx="19"/>
          </p:nvPr>
        </p:nvSpPr>
        <p:spPr>
          <a:xfrm>
            <a:off x="7938210" y="5280763"/>
            <a:ext cx="3124093" cy="462927"/>
          </a:xfrm>
        </p:spPr>
        <p:txBody>
          <a:bodyPr>
            <a:normAutofit/>
          </a:bodyPr>
          <a:lstStyle>
            <a:lvl1pPr marL="0" indent="0" algn="ctr">
              <a:lnSpc>
                <a:spcPct val="100000"/>
              </a:lnSpc>
              <a:buNone/>
              <a:defRPr sz="1400" cap="none" spc="50" baseline="0">
                <a:solidFill>
                  <a:schemeClr val="tx1">
                    <a:lumMod val="75000"/>
                    <a:lumOff val="25000"/>
                  </a:schemeClr>
                </a:solidFill>
              </a:defRPr>
            </a:lvl1pPr>
            <a:lvl2pPr marL="457200" indent="0">
              <a:lnSpc>
                <a:spcPct val="100000"/>
              </a:lnSpc>
              <a:buNone/>
              <a:defRPr sz="1400" spc="50" baseline="0">
                <a:solidFill>
                  <a:schemeClr val="bg1"/>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a:r>
              <a:rPr lang="en-US"/>
              <a:t>Click to edit Master text styles</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lvl1pPr>
          </a:lstStyle>
          <a:p>
            <a:r>
              <a:rPr lang="en-US"/>
              <a:t>20XX</a:t>
            </a:r>
            <a:endParaRPr lang="en-US" dirty="0"/>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lvl1pPr>
          </a:lstStyle>
          <a:p>
            <a:r>
              <a:rPr lang="en-US" dirty="0"/>
              <a:t>Pitch Deck</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1442619314"/>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Two Conten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2933700" y="892177"/>
            <a:ext cx="8421688" cy="1325563"/>
          </a:xfrm>
        </p:spPr>
        <p:txBody>
          <a:bodyPr>
            <a:normAutofit/>
          </a:bodyPr>
          <a:lstStyle>
            <a:lvl1pPr>
              <a:defRPr lang="en-US" sz="2800" kern="1200" spc="150" baseline="0" dirty="0">
                <a:solidFill>
                  <a:schemeClr val="tx1">
                    <a:lumMod val="75000"/>
                    <a:lumOff val="25000"/>
                  </a:schemeClr>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2933700" y="2776936"/>
            <a:ext cx="3924300" cy="823912"/>
          </a:xfrm>
        </p:spPr>
        <p:txBody>
          <a:bodyPr anchor="b">
            <a:noAutofit/>
          </a:bodyPr>
          <a:lstStyle>
            <a:lvl1pPr marL="0" indent="0">
              <a:buNone/>
              <a:defRPr lang="en-US" sz="20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4" name="Content Placeholder 3">
            <a:extLst>
              <a:ext uri="{FF2B5EF4-FFF2-40B4-BE49-F238E27FC236}">
                <a16:creationId xmlns:a16="http://schemas.microsoft.com/office/drawing/2014/main" id="{AC9B20CF-6B91-4562-B799-0ABDAEBC0D2A}"/>
              </a:ext>
            </a:extLst>
          </p:cNvPr>
          <p:cNvSpPr>
            <a:spLocks noGrp="1"/>
          </p:cNvSpPr>
          <p:nvPr>
            <p:ph sz="half" idx="2"/>
          </p:nvPr>
        </p:nvSpPr>
        <p:spPr>
          <a:xfrm>
            <a:off x="2933700" y="3834606"/>
            <a:ext cx="3924300" cy="1997867"/>
          </a:xfrm>
        </p:spPr>
        <p:txBody>
          <a:bodyPr>
            <a:normAutofit/>
          </a:bodyPr>
          <a:lstStyle>
            <a:lvl1pPr marL="0" indent="0">
              <a:lnSpc>
                <a:spcPct val="100000"/>
              </a:lnSpc>
              <a:buNone/>
              <a:defRPr sz="1400" spc="50" baseline="0">
                <a:solidFill>
                  <a:schemeClr val="tx1">
                    <a:lumMod val="75000"/>
                    <a:lumOff val="25000"/>
                  </a:schemeClr>
                </a:solidFill>
              </a:defRPr>
            </a:lvl1pPr>
            <a:lvl2pPr marL="457200" indent="0">
              <a:lnSpc>
                <a:spcPct val="100000"/>
              </a:lnSpc>
              <a:buNone/>
              <a:defRPr sz="1400" spc="50" baseline="0">
                <a:solidFill>
                  <a:schemeClr val="tx1">
                    <a:lumMod val="75000"/>
                    <a:lumOff val="25000"/>
                  </a:schemeClr>
                </a:solidFill>
              </a:defRPr>
            </a:lvl2pPr>
            <a:lvl3pPr marL="914400" indent="0">
              <a:lnSpc>
                <a:spcPct val="100000"/>
              </a:lnSpc>
              <a:buNone/>
              <a:defRPr sz="1400" spc="50" baseline="0">
                <a:solidFill>
                  <a:schemeClr val="tx1">
                    <a:lumMod val="75000"/>
                    <a:lumOff val="25000"/>
                  </a:schemeClr>
                </a:solidFill>
              </a:defRPr>
            </a:lvl3pPr>
            <a:lvl4pPr marL="1371600" indent="0">
              <a:lnSpc>
                <a:spcPct val="100000"/>
              </a:lnSpc>
              <a:buNone/>
              <a:defRPr sz="1400" spc="50" baseline="0">
                <a:solidFill>
                  <a:schemeClr val="tx1">
                    <a:lumMod val="75000"/>
                    <a:lumOff val="25000"/>
                  </a:schemeClr>
                </a:solidFill>
              </a:defRPr>
            </a:lvl4pPr>
            <a:lvl5pPr marL="1828800" indent="0">
              <a:lnSpc>
                <a:spcPct val="100000"/>
              </a:lnSpc>
              <a:buNone/>
              <a:defRPr sz="1400" spc="50" baseline="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7410173" y="2776936"/>
            <a:ext cx="3943627" cy="823912"/>
          </a:xfrm>
        </p:spPr>
        <p:txBody>
          <a:bodyPr anchor="b">
            <a:noAutofit/>
          </a:bodyPr>
          <a:lstStyle>
            <a:lvl1pPr marL="0" indent="0">
              <a:buNone/>
              <a:defRPr lang="en-US" sz="20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TEXT</a:t>
            </a:r>
          </a:p>
        </p:txBody>
      </p:sp>
      <p:sp>
        <p:nvSpPr>
          <p:cNvPr id="6" name="Content Placeholder 5">
            <a:extLst>
              <a:ext uri="{FF2B5EF4-FFF2-40B4-BE49-F238E27FC236}">
                <a16:creationId xmlns:a16="http://schemas.microsoft.com/office/drawing/2014/main" id="{B36EE64B-44BF-4634-97BC-5ED74C6DF280}"/>
              </a:ext>
            </a:extLst>
          </p:cNvPr>
          <p:cNvSpPr>
            <a:spLocks noGrp="1"/>
          </p:cNvSpPr>
          <p:nvPr>
            <p:ph sz="quarter" idx="4"/>
          </p:nvPr>
        </p:nvSpPr>
        <p:spPr>
          <a:xfrm>
            <a:off x="7410173" y="3834606"/>
            <a:ext cx="3943627" cy="1997867"/>
          </a:xfrm>
        </p:spPr>
        <p:txBody>
          <a:bodyPr>
            <a:normAutofit/>
          </a:bodyPr>
          <a:lstStyle>
            <a:lvl1pPr marL="0" indent="0">
              <a:lnSpc>
                <a:spcPct val="100000"/>
              </a:lnSpc>
              <a:buNone/>
              <a:defRPr sz="1400" spc="50" baseline="0">
                <a:solidFill>
                  <a:schemeClr val="tx1">
                    <a:lumMod val="75000"/>
                    <a:lumOff val="25000"/>
                  </a:schemeClr>
                </a:solidFill>
              </a:defRPr>
            </a:lvl1pPr>
            <a:lvl2pPr marL="457200" indent="0">
              <a:lnSpc>
                <a:spcPct val="100000"/>
              </a:lnSpc>
              <a:buNone/>
              <a:defRPr sz="1400" spc="50" baseline="0">
                <a:solidFill>
                  <a:schemeClr val="tx1">
                    <a:lumMod val="75000"/>
                    <a:lumOff val="25000"/>
                  </a:schemeClr>
                </a:solidFill>
              </a:defRPr>
            </a:lvl2pPr>
            <a:lvl3pPr marL="914400" indent="0">
              <a:lnSpc>
                <a:spcPct val="100000"/>
              </a:lnSpc>
              <a:buNone/>
              <a:defRPr sz="1400" spc="50" baseline="0">
                <a:solidFill>
                  <a:schemeClr val="tx1">
                    <a:lumMod val="75000"/>
                    <a:lumOff val="25000"/>
                  </a:schemeClr>
                </a:solidFill>
              </a:defRPr>
            </a:lvl3pPr>
            <a:lvl4pPr marL="1371600" indent="0">
              <a:lnSpc>
                <a:spcPct val="100000"/>
              </a:lnSpc>
              <a:buNone/>
              <a:defRPr sz="1400" spc="50" baseline="0">
                <a:solidFill>
                  <a:schemeClr val="tx1">
                    <a:lumMod val="75000"/>
                    <a:lumOff val="25000"/>
                  </a:schemeClr>
                </a:solidFill>
              </a:defRPr>
            </a:lvl4pPr>
            <a:lvl5pPr marL="1828800" indent="0">
              <a:lnSpc>
                <a:spcPct val="100000"/>
              </a:lnSpc>
              <a:buNone/>
              <a:defRPr sz="1400" spc="50" baseline="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lvl1pPr>
          </a:lstStyle>
          <a:p>
            <a:r>
              <a:rPr lang="en-US"/>
              <a:t>20XX</a:t>
            </a:r>
            <a:endParaRPr lang="en-US" dirty="0"/>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lvl1pPr>
          </a:lstStyle>
          <a:p>
            <a:r>
              <a:rPr lang="en-US" dirty="0"/>
              <a:t>Pitch Deck</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B5CEABB6-07DC-46E8-9B57-56EC44A396E5}" type="slidenum">
              <a:rPr lang="en-US" smtClean="0"/>
              <a:t>‹#›</a:t>
            </a:fld>
            <a:endParaRPr lang="en-US" dirty="0"/>
          </a:p>
        </p:txBody>
      </p:sp>
      <p:pic>
        <p:nvPicPr>
          <p:cNvPr id="11" name="Graphic 10">
            <a:extLst>
              <a:ext uri="{FF2B5EF4-FFF2-40B4-BE49-F238E27FC236}">
                <a16:creationId xmlns:a16="http://schemas.microsoft.com/office/drawing/2014/main" id="{EE24E1DB-1F20-4C28-8069-D9219D1F8BBD}"/>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39434" t="20278" b="22673"/>
          <a:stretch/>
        </p:blipFill>
        <p:spPr>
          <a:xfrm>
            <a:off x="25785" y="0"/>
            <a:ext cx="4368030" cy="3912394"/>
          </a:xfrm>
          <a:prstGeom prst="rect">
            <a:avLst/>
          </a:prstGeom>
        </p:spPr>
      </p:pic>
    </p:spTree>
    <p:extLst>
      <p:ext uri="{BB962C8B-B14F-4D97-AF65-F5344CB8AC3E}">
        <p14:creationId xmlns:p14="http://schemas.microsoft.com/office/powerpoint/2010/main" val="30217409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id="{AE202E03-5C65-4305-B969-65220AD41002}"/>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8301" r="41825" b="23071"/>
          <a:stretch/>
        </p:blipFill>
        <p:spPr>
          <a:xfrm flipH="1">
            <a:off x="0" y="0"/>
            <a:ext cx="5441888" cy="6858000"/>
          </a:xfrm>
          <a:custGeom>
            <a:avLst/>
            <a:gdLst>
              <a:gd name="connsiteX0" fmla="*/ 5441888 w 5441888"/>
              <a:gd name="connsiteY0" fmla="*/ 0 h 6858000"/>
              <a:gd name="connsiteX1" fmla="*/ 0 w 5441888"/>
              <a:gd name="connsiteY1" fmla="*/ 0 h 6858000"/>
              <a:gd name="connsiteX2" fmla="*/ 0 w 5441888"/>
              <a:gd name="connsiteY2" fmla="*/ 6858000 h 6858000"/>
              <a:gd name="connsiteX3" fmla="*/ 5441888 w 544188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441888" h="6858000">
                <a:moveTo>
                  <a:pt x="5441888" y="0"/>
                </a:moveTo>
                <a:lnTo>
                  <a:pt x="0" y="0"/>
                </a:lnTo>
                <a:lnTo>
                  <a:pt x="0" y="6858000"/>
                </a:lnTo>
                <a:lnTo>
                  <a:pt x="5441888" y="6858000"/>
                </a:lnTo>
                <a:close/>
              </a:path>
            </a:pathLst>
          </a:custGeom>
        </p:spPr>
      </p:pic>
      <p:sp>
        <p:nvSpPr>
          <p:cNvPr id="19" name="Title 1">
            <a:extLst>
              <a:ext uri="{FF2B5EF4-FFF2-40B4-BE49-F238E27FC236}">
                <a16:creationId xmlns:a16="http://schemas.microsoft.com/office/drawing/2014/main" id="{1E1C8C6D-0530-475B-A7F7-0E00C33ACFEB}"/>
              </a:ext>
            </a:extLst>
          </p:cNvPr>
          <p:cNvSpPr>
            <a:spLocks noGrp="1"/>
          </p:cNvSpPr>
          <p:nvPr>
            <p:ph type="title" hasCustomPrompt="1"/>
          </p:nvPr>
        </p:nvSpPr>
        <p:spPr>
          <a:xfrm>
            <a:off x="5920169" y="1152771"/>
            <a:ext cx="5431971" cy="846301"/>
          </a:xfrm>
        </p:spPr>
        <p:txBody>
          <a:bodyPr anchor="t">
            <a:normAutofit/>
          </a:bodyPr>
          <a:lstStyle>
            <a:lvl1pPr>
              <a:defRPr lang="en-US" sz="2800" kern="1200" cap="all" spc="150" baseline="0" dirty="0">
                <a:solidFill>
                  <a:schemeClr val="tx1">
                    <a:lumMod val="75000"/>
                    <a:lumOff val="25000"/>
                  </a:schemeClr>
                </a:solidFill>
                <a:latin typeface="+mj-lt"/>
                <a:ea typeface="+mj-ea"/>
                <a:cs typeface="+mj-cs"/>
              </a:defRPr>
            </a:lvl1pPr>
          </a:lstStyle>
          <a:p>
            <a:r>
              <a:rPr lang="en-US"/>
              <a:t>CLICK TO EDIT MASTER TITLE STYLE</a:t>
            </a:r>
          </a:p>
        </p:txBody>
      </p:sp>
      <p:sp>
        <p:nvSpPr>
          <p:cNvPr id="20" name="Text Placeholder 15">
            <a:extLst>
              <a:ext uri="{FF2B5EF4-FFF2-40B4-BE49-F238E27FC236}">
                <a16:creationId xmlns:a16="http://schemas.microsoft.com/office/drawing/2014/main" id="{3D2778A3-7084-4333-8349-03B1FEB5FE75}"/>
              </a:ext>
            </a:extLst>
          </p:cNvPr>
          <p:cNvSpPr>
            <a:spLocks noGrp="1"/>
          </p:cNvSpPr>
          <p:nvPr>
            <p:ph type="body" sz="quarter" idx="13" hasCustomPrompt="1"/>
          </p:nvPr>
        </p:nvSpPr>
        <p:spPr>
          <a:xfrm>
            <a:off x="5922254" y="2469515"/>
            <a:ext cx="5433204" cy="365125"/>
          </a:xfrm>
        </p:spPr>
        <p:txBody>
          <a:bodyPr>
            <a:normAutofit/>
          </a:bodyPr>
          <a:lstStyle>
            <a:lvl1pPr marL="0" indent="0">
              <a:buNone/>
              <a:defRPr lang="en-US" sz="2000" kern="1200" cap="all" spc="150" baseline="0" dirty="0">
                <a:solidFill>
                  <a:schemeClr val="tx1">
                    <a:lumMod val="75000"/>
                    <a:lumOff val="25000"/>
                  </a:schemeClr>
                </a:solidFill>
                <a:latin typeface="+mj-lt"/>
                <a:ea typeface="+mj-ea"/>
                <a:cs typeface="+mj-cs"/>
              </a:defRPr>
            </a:lvl1pPr>
          </a:lstStyle>
          <a:p>
            <a:pPr lvl="0"/>
            <a:r>
              <a:rPr lang="en-US"/>
              <a:t>CLICK TO ADD SUBTITLE</a:t>
            </a:r>
          </a:p>
        </p:txBody>
      </p:sp>
      <p:sp>
        <p:nvSpPr>
          <p:cNvPr id="25" name="Text Placeholder 18">
            <a:extLst>
              <a:ext uri="{FF2B5EF4-FFF2-40B4-BE49-F238E27FC236}">
                <a16:creationId xmlns:a16="http://schemas.microsoft.com/office/drawing/2014/main" id="{70ED2545-F96B-400C-B6F4-F1D2D83B7243}"/>
              </a:ext>
            </a:extLst>
          </p:cNvPr>
          <p:cNvSpPr>
            <a:spLocks noGrp="1"/>
          </p:cNvSpPr>
          <p:nvPr>
            <p:ph type="body" sz="quarter" idx="15" hasCustomPrompt="1"/>
          </p:nvPr>
        </p:nvSpPr>
        <p:spPr>
          <a:xfrm>
            <a:off x="5921828" y="2798940"/>
            <a:ext cx="5431971" cy="557950"/>
          </a:xfrm>
        </p:spPr>
        <p:txBody>
          <a:bodyPr>
            <a:normAutofit/>
          </a:bodyPr>
          <a:lstStyle>
            <a:lvl1pPr marL="0" indent="0">
              <a:lnSpc>
                <a:spcPct val="100000"/>
              </a:lnSpc>
              <a:buFont typeface="Arial" panose="020B0604020202020204" pitchFamily="34" charset="0"/>
              <a:buNone/>
              <a:defRPr sz="1400">
                <a:solidFill>
                  <a:schemeClr val="tx1">
                    <a:lumMod val="75000"/>
                    <a:lumOff val="25000"/>
                  </a:schemeClr>
                </a:solidFill>
              </a:defRPr>
            </a:lvl1pPr>
          </a:lstStyle>
          <a:p>
            <a:pPr lvl="0"/>
            <a:r>
              <a:rPr lang="en-US"/>
              <a:t>Click to add text</a:t>
            </a:r>
          </a:p>
        </p:txBody>
      </p:sp>
      <p:sp>
        <p:nvSpPr>
          <p:cNvPr id="26" name="Text Placeholder 15">
            <a:extLst>
              <a:ext uri="{FF2B5EF4-FFF2-40B4-BE49-F238E27FC236}">
                <a16:creationId xmlns:a16="http://schemas.microsoft.com/office/drawing/2014/main" id="{4A2FECA2-3808-47DC-84EB-CD3395C2052D}"/>
              </a:ext>
            </a:extLst>
          </p:cNvPr>
          <p:cNvSpPr>
            <a:spLocks noGrp="1"/>
          </p:cNvSpPr>
          <p:nvPr>
            <p:ph type="body" sz="quarter" idx="23" hasCustomPrompt="1"/>
          </p:nvPr>
        </p:nvSpPr>
        <p:spPr>
          <a:xfrm>
            <a:off x="5922254" y="3569311"/>
            <a:ext cx="5433204" cy="365125"/>
          </a:xfrm>
        </p:spPr>
        <p:txBody>
          <a:bodyPr>
            <a:normAutofit/>
          </a:bodyPr>
          <a:lstStyle>
            <a:lvl1pPr marL="0" indent="0">
              <a:buNone/>
              <a:defRPr lang="en-US" sz="2000" kern="1200" cap="all" spc="150" baseline="0" dirty="0">
                <a:solidFill>
                  <a:schemeClr val="tx1">
                    <a:lumMod val="75000"/>
                    <a:lumOff val="25000"/>
                  </a:schemeClr>
                </a:solidFill>
                <a:latin typeface="+mj-lt"/>
                <a:ea typeface="+mj-ea"/>
                <a:cs typeface="+mj-cs"/>
              </a:defRPr>
            </a:lvl1pPr>
          </a:lstStyle>
          <a:p>
            <a:pPr lvl="0"/>
            <a:r>
              <a:rPr lang="en-US"/>
              <a:t>CLICK TO ADD SUBTITLE</a:t>
            </a:r>
          </a:p>
        </p:txBody>
      </p:sp>
      <p:sp>
        <p:nvSpPr>
          <p:cNvPr id="27" name="Text Placeholder 18">
            <a:extLst>
              <a:ext uri="{FF2B5EF4-FFF2-40B4-BE49-F238E27FC236}">
                <a16:creationId xmlns:a16="http://schemas.microsoft.com/office/drawing/2014/main" id="{24393B9A-03C4-45C1-8172-F8B354458A48}"/>
              </a:ext>
            </a:extLst>
          </p:cNvPr>
          <p:cNvSpPr>
            <a:spLocks noGrp="1"/>
          </p:cNvSpPr>
          <p:nvPr>
            <p:ph type="body" sz="quarter" idx="24" hasCustomPrompt="1"/>
          </p:nvPr>
        </p:nvSpPr>
        <p:spPr>
          <a:xfrm>
            <a:off x="5921828" y="3898736"/>
            <a:ext cx="5431971" cy="557950"/>
          </a:xfrm>
        </p:spPr>
        <p:txBody>
          <a:bodyPr>
            <a:normAutofit/>
          </a:bodyPr>
          <a:lstStyle>
            <a:lvl1pPr marL="0" indent="0">
              <a:lnSpc>
                <a:spcPct val="100000"/>
              </a:lnSpc>
              <a:buFont typeface="Arial" panose="020B0604020202020204" pitchFamily="34" charset="0"/>
              <a:buNone/>
              <a:defRPr sz="1400">
                <a:solidFill>
                  <a:schemeClr val="tx1">
                    <a:lumMod val="75000"/>
                    <a:lumOff val="25000"/>
                  </a:schemeClr>
                </a:solidFill>
              </a:defRPr>
            </a:lvl1pPr>
          </a:lstStyle>
          <a:p>
            <a:pPr lvl="0"/>
            <a:r>
              <a:rPr lang="en-US"/>
              <a:t>Click to add text</a:t>
            </a:r>
          </a:p>
        </p:txBody>
      </p:sp>
      <p:sp>
        <p:nvSpPr>
          <p:cNvPr id="28" name="Text Placeholder 15">
            <a:extLst>
              <a:ext uri="{FF2B5EF4-FFF2-40B4-BE49-F238E27FC236}">
                <a16:creationId xmlns:a16="http://schemas.microsoft.com/office/drawing/2014/main" id="{18EC24A5-B4A5-4BAB-AE40-30EB69D6EF73}"/>
              </a:ext>
            </a:extLst>
          </p:cNvPr>
          <p:cNvSpPr>
            <a:spLocks noGrp="1"/>
          </p:cNvSpPr>
          <p:nvPr>
            <p:ph type="body" sz="quarter" idx="25" hasCustomPrompt="1"/>
          </p:nvPr>
        </p:nvSpPr>
        <p:spPr>
          <a:xfrm>
            <a:off x="5922254" y="4669107"/>
            <a:ext cx="5433204" cy="365125"/>
          </a:xfrm>
        </p:spPr>
        <p:txBody>
          <a:bodyPr>
            <a:normAutofit/>
          </a:bodyPr>
          <a:lstStyle>
            <a:lvl1pPr marL="0" indent="0">
              <a:buNone/>
              <a:defRPr lang="en-US" sz="2000" kern="1200" cap="all" spc="150" baseline="0" dirty="0">
                <a:solidFill>
                  <a:schemeClr val="tx1">
                    <a:lumMod val="75000"/>
                    <a:lumOff val="25000"/>
                  </a:schemeClr>
                </a:solidFill>
                <a:latin typeface="+mj-lt"/>
                <a:ea typeface="+mj-ea"/>
                <a:cs typeface="+mj-cs"/>
              </a:defRPr>
            </a:lvl1pPr>
          </a:lstStyle>
          <a:p>
            <a:pPr lvl="0"/>
            <a:r>
              <a:rPr lang="en-US"/>
              <a:t>CLICK TO ADD SUBTITLE</a:t>
            </a:r>
          </a:p>
        </p:txBody>
      </p:sp>
      <p:sp>
        <p:nvSpPr>
          <p:cNvPr id="29" name="Text Placeholder 18">
            <a:extLst>
              <a:ext uri="{FF2B5EF4-FFF2-40B4-BE49-F238E27FC236}">
                <a16:creationId xmlns:a16="http://schemas.microsoft.com/office/drawing/2014/main" id="{726F36C0-4E6A-4A10-960D-11D78D044478}"/>
              </a:ext>
            </a:extLst>
          </p:cNvPr>
          <p:cNvSpPr>
            <a:spLocks noGrp="1"/>
          </p:cNvSpPr>
          <p:nvPr>
            <p:ph type="body" sz="quarter" idx="26" hasCustomPrompt="1"/>
          </p:nvPr>
        </p:nvSpPr>
        <p:spPr>
          <a:xfrm>
            <a:off x="5921828" y="4998532"/>
            <a:ext cx="5431971" cy="557950"/>
          </a:xfrm>
        </p:spPr>
        <p:txBody>
          <a:bodyPr>
            <a:normAutofit/>
          </a:bodyPr>
          <a:lstStyle>
            <a:lvl1pPr marL="0" indent="0">
              <a:lnSpc>
                <a:spcPct val="100000"/>
              </a:lnSpc>
              <a:buFont typeface="Arial" panose="020B0604020202020204" pitchFamily="34" charset="0"/>
              <a:buNone/>
              <a:defRPr sz="1400">
                <a:solidFill>
                  <a:schemeClr val="tx1">
                    <a:lumMod val="75000"/>
                    <a:lumOff val="25000"/>
                  </a:schemeClr>
                </a:solidFill>
              </a:defRPr>
            </a:lvl1pPr>
          </a:lstStyle>
          <a:p>
            <a:pPr lvl="0"/>
            <a:r>
              <a:rPr lang="en-US"/>
              <a:t>Click to add text</a:t>
            </a:r>
          </a:p>
        </p:txBody>
      </p:sp>
      <p:sp>
        <p:nvSpPr>
          <p:cNvPr id="21" name="Date Placeholder 6">
            <a:extLst>
              <a:ext uri="{FF2B5EF4-FFF2-40B4-BE49-F238E27FC236}">
                <a16:creationId xmlns:a16="http://schemas.microsoft.com/office/drawing/2014/main" id="{71F34533-9677-48AF-9374-976825F4BB7E}"/>
              </a:ext>
            </a:extLst>
          </p:cNvPr>
          <p:cNvSpPr>
            <a:spLocks noGrp="1"/>
          </p:cNvSpPr>
          <p:nvPr>
            <p:ph type="dt" sz="half" idx="10"/>
          </p:nvPr>
        </p:nvSpPr>
        <p:spPr>
          <a:xfrm>
            <a:off x="838200" y="6356350"/>
            <a:ext cx="2743200" cy="365125"/>
          </a:xfrm>
        </p:spPr>
        <p:txBody>
          <a:bodyPr/>
          <a:lstStyle>
            <a:lvl1pPr>
              <a:defRPr sz="900"/>
            </a:lvl1pPr>
          </a:lstStyle>
          <a:p>
            <a:r>
              <a:rPr lang="en-US"/>
              <a:t>20XX</a:t>
            </a:r>
            <a:endParaRPr lang="en-US" dirty="0"/>
          </a:p>
        </p:txBody>
      </p:sp>
      <p:sp>
        <p:nvSpPr>
          <p:cNvPr id="22" name="Footer Placeholder 7">
            <a:extLst>
              <a:ext uri="{FF2B5EF4-FFF2-40B4-BE49-F238E27FC236}">
                <a16:creationId xmlns:a16="http://schemas.microsoft.com/office/drawing/2014/main" id="{4FAB8A26-B99E-4F96-8327-A932A14F2C03}"/>
              </a:ext>
            </a:extLst>
          </p:cNvPr>
          <p:cNvSpPr>
            <a:spLocks noGrp="1"/>
          </p:cNvSpPr>
          <p:nvPr>
            <p:ph type="ftr" sz="quarter" idx="11"/>
          </p:nvPr>
        </p:nvSpPr>
        <p:spPr>
          <a:xfrm>
            <a:off x="4038600" y="6356350"/>
            <a:ext cx="4114800" cy="365125"/>
          </a:xfrm>
        </p:spPr>
        <p:txBody>
          <a:bodyPr/>
          <a:lstStyle>
            <a:lvl1pPr>
              <a:defRPr sz="900"/>
            </a:lvl1pPr>
          </a:lstStyle>
          <a:p>
            <a:r>
              <a:rPr lang="en-US" dirty="0"/>
              <a:t>Pitch Deck</a:t>
            </a:r>
          </a:p>
        </p:txBody>
      </p:sp>
      <p:sp>
        <p:nvSpPr>
          <p:cNvPr id="24" name="Slide Number Placeholder 8">
            <a:extLst>
              <a:ext uri="{FF2B5EF4-FFF2-40B4-BE49-F238E27FC236}">
                <a16:creationId xmlns:a16="http://schemas.microsoft.com/office/drawing/2014/main" id="{EB0962D2-BCC3-48AB-A769-2A7327D29191}"/>
              </a:ext>
            </a:extLst>
          </p:cNvPr>
          <p:cNvSpPr>
            <a:spLocks noGrp="1"/>
          </p:cNvSpPr>
          <p:nvPr>
            <p:ph type="sldNum" sz="quarter" idx="12"/>
          </p:nvPr>
        </p:nvSpPr>
        <p:spPr>
          <a:xfrm>
            <a:off x="8610600" y="6356350"/>
            <a:ext cx="2743200" cy="365125"/>
          </a:xfrm>
        </p:spPr>
        <p:txBody>
          <a:bodyPr/>
          <a:lstStyle>
            <a:lvl1pPr>
              <a:defRPr sz="900"/>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2376933483"/>
      </p:ext>
    </p:extLst>
  </p:cSld>
  <p:clrMapOvr>
    <a:masterClrMapping/>
  </p:clrMapOvr>
  <p:extLst>
    <p:ext uri="{DCECCB84-F9BA-43D5-87BE-67443E8EF086}">
      <p15:sldGuideLst xmlns:p15="http://schemas.microsoft.com/office/powerpoint/2012/main">
        <p15:guide id="1" pos="300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meline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D46070C-E825-43D0-99F4-8B4614131131}"/>
              </a:ext>
            </a:extLst>
          </p:cNvPr>
          <p:cNvSpPr/>
          <p:nvPr userDrawn="1"/>
        </p:nvSpPr>
        <p:spPr>
          <a:xfrm>
            <a:off x="0" y="3057683"/>
            <a:ext cx="12191998" cy="20101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endParaRPr>
          </a:p>
        </p:txBody>
      </p:sp>
      <p:sp>
        <p:nvSpPr>
          <p:cNvPr id="2" name="Title 1">
            <a:extLst>
              <a:ext uri="{FF2B5EF4-FFF2-40B4-BE49-F238E27FC236}">
                <a16:creationId xmlns:a16="http://schemas.microsoft.com/office/drawing/2014/main" id="{A1F8C642-49FB-4E16-A3A0-B2ACBEABFFD6}"/>
              </a:ext>
            </a:extLst>
          </p:cNvPr>
          <p:cNvSpPr>
            <a:spLocks noGrp="1"/>
          </p:cNvSpPr>
          <p:nvPr>
            <p:ph type="title" hasCustomPrompt="1"/>
          </p:nvPr>
        </p:nvSpPr>
        <p:spPr/>
        <p:txBody>
          <a:bodyPr>
            <a:normAutofit/>
          </a:bodyPr>
          <a:lstStyle>
            <a:lvl1pPr algn="l">
              <a:defRPr lang="en-US" sz="2800" kern="1200" spc="150" baseline="0" dirty="0">
                <a:solidFill>
                  <a:schemeClr val="tx1">
                    <a:lumMod val="75000"/>
                    <a:lumOff val="25000"/>
                  </a:schemeClr>
                </a:solidFill>
                <a:latin typeface="+mj-lt"/>
                <a:ea typeface="+mj-ea"/>
                <a:cs typeface="+mj-cs"/>
              </a:defRPr>
            </a:lvl1pPr>
          </a:lstStyle>
          <a:p>
            <a:r>
              <a:rPr lang="en-US"/>
              <a:t>CLICK TO EDIT MASTER TITLE STYLE</a:t>
            </a:r>
          </a:p>
        </p:txBody>
      </p:sp>
      <p:sp>
        <p:nvSpPr>
          <p:cNvPr id="6" name="Text Placeholder 10">
            <a:extLst>
              <a:ext uri="{FF2B5EF4-FFF2-40B4-BE49-F238E27FC236}">
                <a16:creationId xmlns:a16="http://schemas.microsoft.com/office/drawing/2014/main" id="{E4E92FC5-6FC2-45C2-9200-3244F9EA69A0}"/>
              </a:ext>
            </a:extLst>
          </p:cNvPr>
          <p:cNvSpPr>
            <a:spLocks noGrp="1"/>
          </p:cNvSpPr>
          <p:nvPr>
            <p:ph type="body" sz="quarter" idx="33" hasCustomPrompt="1"/>
          </p:nvPr>
        </p:nvSpPr>
        <p:spPr>
          <a:xfrm>
            <a:off x="914399" y="3354712"/>
            <a:ext cx="731520" cy="457200"/>
          </a:xfrm>
        </p:spPr>
        <p:txBody>
          <a:bodyPr anchor="ctr"/>
          <a:lstStyle>
            <a:lvl1pPr marL="0" indent="0" algn="l">
              <a:buNone/>
              <a:defRPr sz="1400" b="1">
                <a:solidFill>
                  <a:schemeClr val="tx1">
                    <a:lumMod val="75000"/>
                    <a:lumOff val="25000"/>
                  </a:schemeClr>
                </a:solidFill>
                <a:latin typeface="+mj-lt"/>
              </a:defRPr>
            </a:lvl1pPr>
          </a:lstStyle>
          <a:p>
            <a:pPr lvl="0"/>
            <a:r>
              <a:rPr lang="en-US"/>
              <a:t>Year</a:t>
            </a:r>
            <a:endParaRPr lang="en-ZA"/>
          </a:p>
        </p:txBody>
      </p:sp>
      <p:sp>
        <p:nvSpPr>
          <p:cNvPr id="7" name="Text Placeholder 10">
            <a:extLst>
              <a:ext uri="{FF2B5EF4-FFF2-40B4-BE49-F238E27FC236}">
                <a16:creationId xmlns:a16="http://schemas.microsoft.com/office/drawing/2014/main" id="{4D75C136-D6C3-4431-8776-997070627AAB}"/>
              </a:ext>
            </a:extLst>
          </p:cNvPr>
          <p:cNvSpPr>
            <a:spLocks noGrp="1"/>
          </p:cNvSpPr>
          <p:nvPr>
            <p:ph type="body" sz="quarter" idx="34" hasCustomPrompt="1"/>
          </p:nvPr>
        </p:nvSpPr>
        <p:spPr>
          <a:xfrm>
            <a:off x="1965960" y="3502152"/>
            <a:ext cx="640080" cy="201776"/>
          </a:xfrm>
        </p:spPr>
        <p:txBody>
          <a:bodyPr>
            <a:noAutofit/>
          </a:bodyPr>
          <a:lstStyle>
            <a:lvl1pPr marL="0" indent="0" algn="ctr">
              <a:buNone/>
              <a:defRPr sz="1000">
                <a:solidFill>
                  <a:schemeClr val="tx1">
                    <a:lumMod val="75000"/>
                    <a:lumOff val="25000"/>
                  </a:schemeClr>
                </a:solidFill>
              </a:defRPr>
            </a:lvl1pPr>
          </a:lstStyle>
          <a:p>
            <a:pPr lvl="0"/>
            <a:r>
              <a:rPr lang="en-US"/>
              <a:t>MM</a:t>
            </a:r>
            <a:endParaRPr lang="en-ZA"/>
          </a:p>
        </p:txBody>
      </p:sp>
      <p:sp>
        <p:nvSpPr>
          <p:cNvPr id="8" name="Text Placeholder 10">
            <a:extLst>
              <a:ext uri="{FF2B5EF4-FFF2-40B4-BE49-F238E27FC236}">
                <a16:creationId xmlns:a16="http://schemas.microsoft.com/office/drawing/2014/main" id="{FD15D323-BFE3-4ACE-9A2E-C9EB69458B12}"/>
              </a:ext>
            </a:extLst>
          </p:cNvPr>
          <p:cNvSpPr>
            <a:spLocks noGrp="1"/>
          </p:cNvSpPr>
          <p:nvPr>
            <p:ph type="body" sz="quarter" idx="35" hasCustomPrompt="1"/>
          </p:nvPr>
        </p:nvSpPr>
        <p:spPr>
          <a:xfrm>
            <a:off x="2753880" y="3502152"/>
            <a:ext cx="640080" cy="201776"/>
          </a:xfrm>
        </p:spPr>
        <p:txBody>
          <a:bodyPr>
            <a:noAutofit/>
          </a:bodyPr>
          <a:lstStyle>
            <a:lvl1pPr marL="0" indent="0" algn="ctr">
              <a:buNone/>
              <a:defRPr sz="1000">
                <a:solidFill>
                  <a:schemeClr val="tx1">
                    <a:lumMod val="75000"/>
                    <a:lumOff val="25000"/>
                  </a:schemeClr>
                </a:solidFill>
              </a:defRPr>
            </a:lvl1pPr>
          </a:lstStyle>
          <a:p>
            <a:pPr lvl="0"/>
            <a:r>
              <a:rPr lang="en-US"/>
              <a:t>MM</a:t>
            </a:r>
            <a:endParaRPr lang="en-ZA"/>
          </a:p>
        </p:txBody>
      </p:sp>
      <p:sp>
        <p:nvSpPr>
          <p:cNvPr id="9" name="Text Placeholder 10">
            <a:extLst>
              <a:ext uri="{FF2B5EF4-FFF2-40B4-BE49-F238E27FC236}">
                <a16:creationId xmlns:a16="http://schemas.microsoft.com/office/drawing/2014/main" id="{3B520767-B49F-4503-8120-B66E411F33E4}"/>
              </a:ext>
            </a:extLst>
          </p:cNvPr>
          <p:cNvSpPr>
            <a:spLocks noGrp="1"/>
          </p:cNvSpPr>
          <p:nvPr>
            <p:ph type="body" sz="quarter" idx="36" hasCustomPrompt="1"/>
          </p:nvPr>
        </p:nvSpPr>
        <p:spPr>
          <a:xfrm>
            <a:off x="3541800" y="3502152"/>
            <a:ext cx="640080" cy="201776"/>
          </a:xfrm>
        </p:spPr>
        <p:txBody>
          <a:bodyPr>
            <a:noAutofit/>
          </a:bodyPr>
          <a:lstStyle>
            <a:lvl1pPr marL="0" indent="0" algn="ctr">
              <a:buNone/>
              <a:defRPr sz="1000">
                <a:solidFill>
                  <a:schemeClr val="tx1">
                    <a:lumMod val="75000"/>
                    <a:lumOff val="25000"/>
                  </a:schemeClr>
                </a:solidFill>
              </a:defRPr>
            </a:lvl1pPr>
          </a:lstStyle>
          <a:p>
            <a:pPr lvl="0"/>
            <a:r>
              <a:rPr lang="en-US"/>
              <a:t>MM</a:t>
            </a:r>
            <a:endParaRPr lang="en-ZA"/>
          </a:p>
        </p:txBody>
      </p:sp>
      <p:sp>
        <p:nvSpPr>
          <p:cNvPr id="10" name="Text Placeholder 10">
            <a:extLst>
              <a:ext uri="{FF2B5EF4-FFF2-40B4-BE49-F238E27FC236}">
                <a16:creationId xmlns:a16="http://schemas.microsoft.com/office/drawing/2014/main" id="{30C2F5A0-E03E-4C89-B9EB-8D48889F5F91}"/>
              </a:ext>
            </a:extLst>
          </p:cNvPr>
          <p:cNvSpPr>
            <a:spLocks noGrp="1"/>
          </p:cNvSpPr>
          <p:nvPr>
            <p:ph type="body" sz="quarter" idx="37" hasCustomPrompt="1"/>
          </p:nvPr>
        </p:nvSpPr>
        <p:spPr>
          <a:xfrm>
            <a:off x="4329720" y="3502152"/>
            <a:ext cx="640080" cy="201776"/>
          </a:xfrm>
        </p:spPr>
        <p:txBody>
          <a:bodyPr>
            <a:noAutofit/>
          </a:bodyPr>
          <a:lstStyle>
            <a:lvl1pPr marL="0" indent="0" algn="ctr">
              <a:buNone/>
              <a:defRPr sz="1000">
                <a:solidFill>
                  <a:schemeClr val="tx1">
                    <a:lumMod val="75000"/>
                    <a:lumOff val="25000"/>
                  </a:schemeClr>
                </a:solidFill>
              </a:defRPr>
            </a:lvl1pPr>
          </a:lstStyle>
          <a:p>
            <a:pPr lvl="0"/>
            <a:r>
              <a:rPr lang="en-US"/>
              <a:t>MM</a:t>
            </a:r>
            <a:endParaRPr lang="en-ZA"/>
          </a:p>
        </p:txBody>
      </p:sp>
      <p:sp>
        <p:nvSpPr>
          <p:cNvPr id="11" name="Text Placeholder 10">
            <a:extLst>
              <a:ext uri="{FF2B5EF4-FFF2-40B4-BE49-F238E27FC236}">
                <a16:creationId xmlns:a16="http://schemas.microsoft.com/office/drawing/2014/main" id="{AB3645A3-D681-45BF-B195-452D000802CA}"/>
              </a:ext>
            </a:extLst>
          </p:cNvPr>
          <p:cNvSpPr>
            <a:spLocks noGrp="1"/>
          </p:cNvSpPr>
          <p:nvPr>
            <p:ph type="body" sz="quarter" idx="38" hasCustomPrompt="1"/>
          </p:nvPr>
        </p:nvSpPr>
        <p:spPr>
          <a:xfrm>
            <a:off x="914400" y="4292468"/>
            <a:ext cx="731520" cy="457200"/>
          </a:xfrm>
        </p:spPr>
        <p:txBody>
          <a:bodyPr anchor="ctr"/>
          <a:lstStyle>
            <a:lvl1pPr marL="0" indent="0" algn="l">
              <a:buNone/>
              <a:defRPr sz="1400" b="1">
                <a:solidFill>
                  <a:schemeClr val="tx1">
                    <a:lumMod val="75000"/>
                    <a:lumOff val="25000"/>
                  </a:schemeClr>
                </a:solidFill>
                <a:latin typeface="+mj-lt"/>
              </a:defRPr>
            </a:lvl1pPr>
          </a:lstStyle>
          <a:p>
            <a:pPr lvl="0"/>
            <a:r>
              <a:rPr lang="en-US"/>
              <a:t>Year</a:t>
            </a:r>
            <a:endParaRPr lang="en-ZA"/>
          </a:p>
        </p:txBody>
      </p:sp>
      <p:sp>
        <p:nvSpPr>
          <p:cNvPr id="12" name="Text Placeholder 10">
            <a:extLst>
              <a:ext uri="{FF2B5EF4-FFF2-40B4-BE49-F238E27FC236}">
                <a16:creationId xmlns:a16="http://schemas.microsoft.com/office/drawing/2014/main" id="{59D3CBFE-13C8-4DB1-A831-9393264923E7}"/>
              </a:ext>
            </a:extLst>
          </p:cNvPr>
          <p:cNvSpPr>
            <a:spLocks noGrp="1"/>
          </p:cNvSpPr>
          <p:nvPr>
            <p:ph type="body" sz="quarter" idx="39" hasCustomPrompt="1"/>
          </p:nvPr>
        </p:nvSpPr>
        <p:spPr>
          <a:xfrm>
            <a:off x="5117640" y="3502152"/>
            <a:ext cx="640080" cy="201776"/>
          </a:xfrm>
        </p:spPr>
        <p:txBody>
          <a:bodyPr>
            <a:noAutofit/>
          </a:bodyPr>
          <a:lstStyle>
            <a:lvl1pPr marL="0" indent="0" algn="ctr">
              <a:buNone/>
              <a:defRPr sz="1000">
                <a:solidFill>
                  <a:schemeClr val="tx1">
                    <a:lumMod val="75000"/>
                    <a:lumOff val="25000"/>
                  </a:schemeClr>
                </a:solidFill>
              </a:defRPr>
            </a:lvl1pPr>
          </a:lstStyle>
          <a:p>
            <a:pPr lvl="0"/>
            <a:r>
              <a:rPr lang="en-US"/>
              <a:t>MM</a:t>
            </a:r>
            <a:endParaRPr lang="en-ZA"/>
          </a:p>
        </p:txBody>
      </p:sp>
      <p:sp>
        <p:nvSpPr>
          <p:cNvPr id="13" name="Text Placeholder 10">
            <a:extLst>
              <a:ext uri="{FF2B5EF4-FFF2-40B4-BE49-F238E27FC236}">
                <a16:creationId xmlns:a16="http://schemas.microsoft.com/office/drawing/2014/main" id="{82385A0A-C61D-4BBD-AC77-D7642F895E22}"/>
              </a:ext>
            </a:extLst>
          </p:cNvPr>
          <p:cNvSpPr>
            <a:spLocks noGrp="1"/>
          </p:cNvSpPr>
          <p:nvPr>
            <p:ph type="body" sz="quarter" idx="40" hasCustomPrompt="1"/>
          </p:nvPr>
        </p:nvSpPr>
        <p:spPr>
          <a:xfrm>
            <a:off x="5905560" y="3502152"/>
            <a:ext cx="640080" cy="201776"/>
          </a:xfrm>
        </p:spPr>
        <p:txBody>
          <a:bodyPr>
            <a:noAutofit/>
          </a:bodyPr>
          <a:lstStyle>
            <a:lvl1pPr marL="0" indent="0" algn="ctr">
              <a:buNone/>
              <a:defRPr sz="1000">
                <a:solidFill>
                  <a:schemeClr val="tx1">
                    <a:lumMod val="75000"/>
                    <a:lumOff val="25000"/>
                  </a:schemeClr>
                </a:solidFill>
              </a:defRPr>
            </a:lvl1pPr>
          </a:lstStyle>
          <a:p>
            <a:pPr lvl="0"/>
            <a:r>
              <a:rPr lang="en-US"/>
              <a:t>MM</a:t>
            </a:r>
            <a:endParaRPr lang="en-ZA"/>
          </a:p>
        </p:txBody>
      </p:sp>
      <p:sp>
        <p:nvSpPr>
          <p:cNvPr id="14" name="Text Placeholder 10">
            <a:extLst>
              <a:ext uri="{FF2B5EF4-FFF2-40B4-BE49-F238E27FC236}">
                <a16:creationId xmlns:a16="http://schemas.microsoft.com/office/drawing/2014/main" id="{FED89FCE-7507-4C8C-923F-922290589466}"/>
              </a:ext>
            </a:extLst>
          </p:cNvPr>
          <p:cNvSpPr>
            <a:spLocks noGrp="1"/>
          </p:cNvSpPr>
          <p:nvPr>
            <p:ph type="body" sz="quarter" idx="41" hasCustomPrompt="1"/>
          </p:nvPr>
        </p:nvSpPr>
        <p:spPr>
          <a:xfrm>
            <a:off x="6693480" y="3502152"/>
            <a:ext cx="640080" cy="201776"/>
          </a:xfrm>
        </p:spPr>
        <p:txBody>
          <a:bodyPr>
            <a:noAutofit/>
          </a:bodyPr>
          <a:lstStyle>
            <a:lvl1pPr marL="0" indent="0" algn="ctr">
              <a:buNone/>
              <a:defRPr sz="1000">
                <a:solidFill>
                  <a:schemeClr val="tx1">
                    <a:lumMod val="75000"/>
                    <a:lumOff val="25000"/>
                  </a:schemeClr>
                </a:solidFill>
              </a:defRPr>
            </a:lvl1pPr>
          </a:lstStyle>
          <a:p>
            <a:pPr lvl="0"/>
            <a:r>
              <a:rPr lang="en-US"/>
              <a:t>MM</a:t>
            </a:r>
            <a:endParaRPr lang="en-ZA"/>
          </a:p>
        </p:txBody>
      </p:sp>
      <p:sp>
        <p:nvSpPr>
          <p:cNvPr id="15" name="Text Placeholder 10">
            <a:extLst>
              <a:ext uri="{FF2B5EF4-FFF2-40B4-BE49-F238E27FC236}">
                <a16:creationId xmlns:a16="http://schemas.microsoft.com/office/drawing/2014/main" id="{F2F73935-BF53-4510-8B8F-EDB1CD56A1BB}"/>
              </a:ext>
            </a:extLst>
          </p:cNvPr>
          <p:cNvSpPr>
            <a:spLocks noGrp="1"/>
          </p:cNvSpPr>
          <p:nvPr>
            <p:ph type="body" sz="quarter" idx="42" hasCustomPrompt="1"/>
          </p:nvPr>
        </p:nvSpPr>
        <p:spPr>
          <a:xfrm>
            <a:off x="9057240" y="3502152"/>
            <a:ext cx="640080" cy="201776"/>
          </a:xfrm>
        </p:spPr>
        <p:txBody>
          <a:bodyPr>
            <a:noAutofit/>
          </a:bodyPr>
          <a:lstStyle>
            <a:lvl1pPr marL="0" indent="0" algn="ctr">
              <a:buNone/>
              <a:defRPr sz="1000">
                <a:solidFill>
                  <a:schemeClr val="tx1">
                    <a:lumMod val="75000"/>
                    <a:lumOff val="25000"/>
                  </a:schemeClr>
                </a:solidFill>
              </a:defRPr>
            </a:lvl1pPr>
          </a:lstStyle>
          <a:p>
            <a:pPr lvl="0"/>
            <a:r>
              <a:rPr lang="en-US"/>
              <a:t>MM</a:t>
            </a:r>
            <a:endParaRPr lang="en-ZA"/>
          </a:p>
        </p:txBody>
      </p:sp>
      <p:sp>
        <p:nvSpPr>
          <p:cNvPr id="16" name="Text Placeholder 10">
            <a:extLst>
              <a:ext uri="{FF2B5EF4-FFF2-40B4-BE49-F238E27FC236}">
                <a16:creationId xmlns:a16="http://schemas.microsoft.com/office/drawing/2014/main" id="{2A9276DB-F427-4F8E-8E4C-466600F390FD}"/>
              </a:ext>
            </a:extLst>
          </p:cNvPr>
          <p:cNvSpPr>
            <a:spLocks noGrp="1"/>
          </p:cNvSpPr>
          <p:nvPr>
            <p:ph type="body" sz="quarter" idx="43" hasCustomPrompt="1"/>
          </p:nvPr>
        </p:nvSpPr>
        <p:spPr>
          <a:xfrm>
            <a:off x="7481400" y="3502152"/>
            <a:ext cx="640080" cy="201776"/>
          </a:xfrm>
        </p:spPr>
        <p:txBody>
          <a:bodyPr>
            <a:noAutofit/>
          </a:bodyPr>
          <a:lstStyle>
            <a:lvl1pPr marL="0" indent="0" algn="ctr">
              <a:buNone/>
              <a:defRPr sz="1000">
                <a:solidFill>
                  <a:schemeClr val="tx1">
                    <a:lumMod val="75000"/>
                    <a:lumOff val="25000"/>
                  </a:schemeClr>
                </a:solidFill>
              </a:defRPr>
            </a:lvl1pPr>
          </a:lstStyle>
          <a:p>
            <a:pPr lvl="0"/>
            <a:r>
              <a:rPr lang="en-US"/>
              <a:t>MM</a:t>
            </a:r>
            <a:endParaRPr lang="en-ZA"/>
          </a:p>
        </p:txBody>
      </p:sp>
      <p:sp>
        <p:nvSpPr>
          <p:cNvPr id="17" name="Text Placeholder 10">
            <a:extLst>
              <a:ext uri="{FF2B5EF4-FFF2-40B4-BE49-F238E27FC236}">
                <a16:creationId xmlns:a16="http://schemas.microsoft.com/office/drawing/2014/main" id="{79023948-0C1E-4DAB-B885-1C713409AA08}"/>
              </a:ext>
            </a:extLst>
          </p:cNvPr>
          <p:cNvSpPr>
            <a:spLocks noGrp="1"/>
          </p:cNvSpPr>
          <p:nvPr>
            <p:ph type="body" sz="quarter" idx="44" hasCustomPrompt="1"/>
          </p:nvPr>
        </p:nvSpPr>
        <p:spPr>
          <a:xfrm>
            <a:off x="8269320" y="3502152"/>
            <a:ext cx="640080" cy="201776"/>
          </a:xfrm>
        </p:spPr>
        <p:txBody>
          <a:bodyPr>
            <a:noAutofit/>
          </a:bodyPr>
          <a:lstStyle>
            <a:lvl1pPr marL="0" indent="0" algn="ctr">
              <a:buNone/>
              <a:defRPr sz="1000">
                <a:solidFill>
                  <a:schemeClr val="tx1">
                    <a:lumMod val="75000"/>
                    <a:lumOff val="25000"/>
                  </a:schemeClr>
                </a:solidFill>
              </a:defRPr>
            </a:lvl1pPr>
          </a:lstStyle>
          <a:p>
            <a:pPr lvl="0"/>
            <a:r>
              <a:rPr lang="en-US"/>
              <a:t>MM</a:t>
            </a:r>
            <a:endParaRPr lang="en-ZA"/>
          </a:p>
        </p:txBody>
      </p:sp>
      <p:sp>
        <p:nvSpPr>
          <p:cNvPr id="18" name="Text Placeholder 10">
            <a:extLst>
              <a:ext uri="{FF2B5EF4-FFF2-40B4-BE49-F238E27FC236}">
                <a16:creationId xmlns:a16="http://schemas.microsoft.com/office/drawing/2014/main" id="{4AB6A03C-6180-41ED-A88D-ECBB80D160F2}"/>
              </a:ext>
            </a:extLst>
          </p:cNvPr>
          <p:cNvSpPr>
            <a:spLocks noGrp="1"/>
          </p:cNvSpPr>
          <p:nvPr>
            <p:ph type="body" sz="quarter" idx="45" hasCustomPrompt="1"/>
          </p:nvPr>
        </p:nvSpPr>
        <p:spPr>
          <a:xfrm>
            <a:off x="9845160" y="3502152"/>
            <a:ext cx="640080" cy="201776"/>
          </a:xfrm>
        </p:spPr>
        <p:txBody>
          <a:bodyPr>
            <a:noAutofit/>
          </a:bodyPr>
          <a:lstStyle>
            <a:lvl1pPr marL="0" indent="0" algn="ctr">
              <a:buNone/>
              <a:defRPr sz="1000">
                <a:solidFill>
                  <a:schemeClr val="tx1">
                    <a:lumMod val="75000"/>
                    <a:lumOff val="25000"/>
                  </a:schemeClr>
                </a:solidFill>
              </a:defRPr>
            </a:lvl1pPr>
          </a:lstStyle>
          <a:p>
            <a:pPr lvl="0"/>
            <a:r>
              <a:rPr lang="en-US"/>
              <a:t>MM</a:t>
            </a:r>
            <a:endParaRPr lang="en-ZA"/>
          </a:p>
        </p:txBody>
      </p:sp>
      <p:sp>
        <p:nvSpPr>
          <p:cNvPr id="19" name="Text Placeholder 10">
            <a:extLst>
              <a:ext uri="{FF2B5EF4-FFF2-40B4-BE49-F238E27FC236}">
                <a16:creationId xmlns:a16="http://schemas.microsoft.com/office/drawing/2014/main" id="{145AD645-55F0-41A9-AC53-ED30BF1340BA}"/>
              </a:ext>
            </a:extLst>
          </p:cNvPr>
          <p:cNvSpPr>
            <a:spLocks noGrp="1"/>
          </p:cNvSpPr>
          <p:nvPr>
            <p:ph type="body" sz="quarter" idx="46" hasCustomPrompt="1"/>
          </p:nvPr>
        </p:nvSpPr>
        <p:spPr>
          <a:xfrm>
            <a:off x="10633085" y="3502152"/>
            <a:ext cx="640080" cy="201776"/>
          </a:xfrm>
        </p:spPr>
        <p:txBody>
          <a:bodyPr>
            <a:noAutofit/>
          </a:bodyPr>
          <a:lstStyle>
            <a:lvl1pPr marL="0" indent="0" algn="ctr">
              <a:buNone/>
              <a:defRPr sz="1000">
                <a:solidFill>
                  <a:schemeClr val="tx1">
                    <a:lumMod val="75000"/>
                    <a:lumOff val="25000"/>
                  </a:schemeClr>
                </a:solidFill>
              </a:defRPr>
            </a:lvl1pPr>
          </a:lstStyle>
          <a:p>
            <a:pPr lvl="0"/>
            <a:r>
              <a:rPr lang="en-US"/>
              <a:t>MM</a:t>
            </a:r>
            <a:endParaRPr lang="en-ZA"/>
          </a:p>
        </p:txBody>
      </p:sp>
      <p:sp>
        <p:nvSpPr>
          <p:cNvPr id="20" name="Text Placeholder 10">
            <a:extLst>
              <a:ext uri="{FF2B5EF4-FFF2-40B4-BE49-F238E27FC236}">
                <a16:creationId xmlns:a16="http://schemas.microsoft.com/office/drawing/2014/main" id="{C39F248D-01B4-40EE-B483-E8E81806DFBE}"/>
              </a:ext>
            </a:extLst>
          </p:cNvPr>
          <p:cNvSpPr>
            <a:spLocks noGrp="1"/>
          </p:cNvSpPr>
          <p:nvPr>
            <p:ph type="body" sz="quarter" idx="47" hasCustomPrompt="1"/>
          </p:nvPr>
        </p:nvSpPr>
        <p:spPr>
          <a:xfrm>
            <a:off x="1969915" y="4425696"/>
            <a:ext cx="640080" cy="201776"/>
          </a:xfrm>
        </p:spPr>
        <p:txBody>
          <a:bodyPr>
            <a:noAutofit/>
          </a:bodyPr>
          <a:lstStyle>
            <a:lvl1pPr marL="0" indent="0" algn="ctr">
              <a:buNone/>
              <a:defRPr sz="1000">
                <a:solidFill>
                  <a:schemeClr val="tx1">
                    <a:lumMod val="75000"/>
                    <a:lumOff val="25000"/>
                  </a:schemeClr>
                </a:solidFill>
              </a:defRPr>
            </a:lvl1pPr>
          </a:lstStyle>
          <a:p>
            <a:pPr lvl="0"/>
            <a:r>
              <a:rPr lang="en-US"/>
              <a:t>MM</a:t>
            </a:r>
            <a:endParaRPr lang="en-ZA"/>
          </a:p>
        </p:txBody>
      </p:sp>
      <p:sp>
        <p:nvSpPr>
          <p:cNvPr id="21" name="Text Placeholder 10">
            <a:extLst>
              <a:ext uri="{FF2B5EF4-FFF2-40B4-BE49-F238E27FC236}">
                <a16:creationId xmlns:a16="http://schemas.microsoft.com/office/drawing/2014/main" id="{1D0F1859-7A34-42DF-873E-2CF864E4C4BE}"/>
              </a:ext>
            </a:extLst>
          </p:cNvPr>
          <p:cNvSpPr>
            <a:spLocks noGrp="1"/>
          </p:cNvSpPr>
          <p:nvPr>
            <p:ph type="body" sz="quarter" idx="48" hasCustomPrompt="1"/>
          </p:nvPr>
        </p:nvSpPr>
        <p:spPr>
          <a:xfrm>
            <a:off x="2757602" y="4425696"/>
            <a:ext cx="640080" cy="201776"/>
          </a:xfrm>
        </p:spPr>
        <p:txBody>
          <a:bodyPr>
            <a:noAutofit/>
          </a:bodyPr>
          <a:lstStyle>
            <a:lvl1pPr marL="0" indent="0" algn="ctr">
              <a:buNone/>
              <a:defRPr sz="1000">
                <a:solidFill>
                  <a:schemeClr val="tx1">
                    <a:lumMod val="75000"/>
                    <a:lumOff val="25000"/>
                  </a:schemeClr>
                </a:solidFill>
              </a:defRPr>
            </a:lvl1pPr>
          </a:lstStyle>
          <a:p>
            <a:pPr lvl="0"/>
            <a:r>
              <a:rPr lang="en-US"/>
              <a:t>MM</a:t>
            </a:r>
            <a:endParaRPr lang="en-ZA"/>
          </a:p>
        </p:txBody>
      </p:sp>
      <p:sp>
        <p:nvSpPr>
          <p:cNvPr id="22" name="Text Placeholder 10">
            <a:extLst>
              <a:ext uri="{FF2B5EF4-FFF2-40B4-BE49-F238E27FC236}">
                <a16:creationId xmlns:a16="http://schemas.microsoft.com/office/drawing/2014/main" id="{6EB397AF-B5C1-40FE-86D4-BA660E4C6E46}"/>
              </a:ext>
            </a:extLst>
          </p:cNvPr>
          <p:cNvSpPr>
            <a:spLocks noGrp="1"/>
          </p:cNvSpPr>
          <p:nvPr>
            <p:ph type="body" sz="quarter" idx="49" hasCustomPrompt="1"/>
          </p:nvPr>
        </p:nvSpPr>
        <p:spPr>
          <a:xfrm>
            <a:off x="3545289" y="4425696"/>
            <a:ext cx="640080" cy="201776"/>
          </a:xfrm>
        </p:spPr>
        <p:txBody>
          <a:bodyPr>
            <a:noAutofit/>
          </a:bodyPr>
          <a:lstStyle>
            <a:lvl1pPr marL="0" indent="0" algn="ctr">
              <a:buNone/>
              <a:defRPr sz="1000">
                <a:solidFill>
                  <a:schemeClr val="tx1">
                    <a:lumMod val="75000"/>
                    <a:lumOff val="25000"/>
                  </a:schemeClr>
                </a:solidFill>
              </a:defRPr>
            </a:lvl1pPr>
          </a:lstStyle>
          <a:p>
            <a:pPr lvl="0"/>
            <a:r>
              <a:rPr lang="en-US"/>
              <a:t>MM</a:t>
            </a:r>
            <a:endParaRPr lang="en-ZA"/>
          </a:p>
        </p:txBody>
      </p:sp>
      <p:sp>
        <p:nvSpPr>
          <p:cNvPr id="23" name="Text Placeholder 10">
            <a:extLst>
              <a:ext uri="{FF2B5EF4-FFF2-40B4-BE49-F238E27FC236}">
                <a16:creationId xmlns:a16="http://schemas.microsoft.com/office/drawing/2014/main" id="{AF1343D5-DC0F-4C7E-967F-CFC300A2C807}"/>
              </a:ext>
            </a:extLst>
          </p:cNvPr>
          <p:cNvSpPr>
            <a:spLocks noGrp="1"/>
          </p:cNvSpPr>
          <p:nvPr>
            <p:ph type="body" sz="quarter" idx="50" hasCustomPrompt="1"/>
          </p:nvPr>
        </p:nvSpPr>
        <p:spPr>
          <a:xfrm>
            <a:off x="4332976" y="4425696"/>
            <a:ext cx="640080" cy="201776"/>
          </a:xfrm>
        </p:spPr>
        <p:txBody>
          <a:bodyPr>
            <a:noAutofit/>
          </a:bodyPr>
          <a:lstStyle>
            <a:lvl1pPr marL="0" indent="0" algn="ctr">
              <a:buNone/>
              <a:defRPr sz="1000">
                <a:solidFill>
                  <a:schemeClr val="tx1">
                    <a:lumMod val="75000"/>
                    <a:lumOff val="25000"/>
                  </a:schemeClr>
                </a:solidFill>
              </a:defRPr>
            </a:lvl1pPr>
          </a:lstStyle>
          <a:p>
            <a:pPr lvl="0"/>
            <a:r>
              <a:rPr lang="en-US"/>
              <a:t>MM</a:t>
            </a:r>
            <a:endParaRPr lang="en-ZA"/>
          </a:p>
        </p:txBody>
      </p:sp>
      <p:sp>
        <p:nvSpPr>
          <p:cNvPr id="24" name="Text Placeholder 10">
            <a:extLst>
              <a:ext uri="{FF2B5EF4-FFF2-40B4-BE49-F238E27FC236}">
                <a16:creationId xmlns:a16="http://schemas.microsoft.com/office/drawing/2014/main" id="{9AD688A5-D2DF-4FC3-8171-FAEA8C4F5566}"/>
              </a:ext>
            </a:extLst>
          </p:cNvPr>
          <p:cNvSpPr>
            <a:spLocks noGrp="1"/>
          </p:cNvSpPr>
          <p:nvPr>
            <p:ph type="body" sz="quarter" idx="51" hasCustomPrompt="1"/>
          </p:nvPr>
        </p:nvSpPr>
        <p:spPr>
          <a:xfrm>
            <a:off x="5120663" y="4425696"/>
            <a:ext cx="640080" cy="201776"/>
          </a:xfrm>
        </p:spPr>
        <p:txBody>
          <a:bodyPr>
            <a:noAutofit/>
          </a:bodyPr>
          <a:lstStyle>
            <a:lvl1pPr marL="0" indent="0" algn="ctr">
              <a:buNone/>
              <a:defRPr sz="1000">
                <a:solidFill>
                  <a:schemeClr val="tx1">
                    <a:lumMod val="75000"/>
                    <a:lumOff val="25000"/>
                  </a:schemeClr>
                </a:solidFill>
              </a:defRPr>
            </a:lvl1pPr>
          </a:lstStyle>
          <a:p>
            <a:pPr lvl="0"/>
            <a:r>
              <a:rPr lang="en-US"/>
              <a:t>MM</a:t>
            </a:r>
            <a:endParaRPr lang="en-ZA"/>
          </a:p>
        </p:txBody>
      </p:sp>
      <p:sp>
        <p:nvSpPr>
          <p:cNvPr id="25" name="Text Placeholder 10">
            <a:extLst>
              <a:ext uri="{FF2B5EF4-FFF2-40B4-BE49-F238E27FC236}">
                <a16:creationId xmlns:a16="http://schemas.microsoft.com/office/drawing/2014/main" id="{EA05A5D4-01B0-4932-B03E-571986E282EA}"/>
              </a:ext>
            </a:extLst>
          </p:cNvPr>
          <p:cNvSpPr>
            <a:spLocks noGrp="1"/>
          </p:cNvSpPr>
          <p:nvPr>
            <p:ph type="body" sz="quarter" idx="52" hasCustomPrompt="1"/>
          </p:nvPr>
        </p:nvSpPr>
        <p:spPr>
          <a:xfrm>
            <a:off x="5908350" y="4425696"/>
            <a:ext cx="640080" cy="201776"/>
          </a:xfrm>
        </p:spPr>
        <p:txBody>
          <a:bodyPr>
            <a:noAutofit/>
          </a:bodyPr>
          <a:lstStyle>
            <a:lvl1pPr marL="0" indent="0" algn="ctr">
              <a:buNone/>
              <a:defRPr sz="1000">
                <a:solidFill>
                  <a:schemeClr val="tx1">
                    <a:lumMod val="75000"/>
                    <a:lumOff val="25000"/>
                  </a:schemeClr>
                </a:solidFill>
              </a:defRPr>
            </a:lvl1pPr>
          </a:lstStyle>
          <a:p>
            <a:pPr lvl="0"/>
            <a:r>
              <a:rPr lang="en-US"/>
              <a:t>MM</a:t>
            </a:r>
            <a:endParaRPr lang="en-ZA"/>
          </a:p>
        </p:txBody>
      </p:sp>
      <p:sp>
        <p:nvSpPr>
          <p:cNvPr id="26" name="Text Placeholder 10">
            <a:extLst>
              <a:ext uri="{FF2B5EF4-FFF2-40B4-BE49-F238E27FC236}">
                <a16:creationId xmlns:a16="http://schemas.microsoft.com/office/drawing/2014/main" id="{72A84601-CD4F-49ED-8D51-CEF032363058}"/>
              </a:ext>
            </a:extLst>
          </p:cNvPr>
          <p:cNvSpPr>
            <a:spLocks noGrp="1"/>
          </p:cNvSpPr>
          <p:nvPr>
            <p:ph type="body" sz="quarter" idx="53" hasCustomPrompt="1"/>
          </p:nvPr>
        </p:nvSpPr>
        <p:spPr>
          <a:xfrm>
            <a:off x="6696037" y="4425696"/>
            <a:ext cx="640080" cy="201776"/>
          </a:xfrm>
        </p:spPr>
        <p:txBody>
          <a:bodyPr>
            <a:noAutofit/>
          </a:bodyPr>
          <a:lstStyle>
            <a:lvl1pPr marL="0" indent="0" algn="ctr">
              <a:buNone/>
              <a:defRPr sz="1000">
                <a:solidFill>
                  <a:schemeClr val="tx1">
                    <a:lumMod val="75000"/>
                    <a:lumOff val="25000"/>
                  </a:schemeClr>
                </a:solidFill>
              </a:defRPr>
            </a:lvl1pPr>
          </a:lstStyle>
          <a:p>
            <a:pPr lvl="0"/>
            <a:r>
              <a:rPr lang="en-US"/>
              <a:t>MM</a:t>
            </a:r>
            <a:endParaRPr lang="en-ZA"/>
          </a:p>
        </p:txBody>
      </p:sp>
      <p:sp>
        <p:nvSpPr>
          <p:cNvPr id="27" name="Text Placeholder 10">
            <a:extLst>
              <a:ext uri="{FF2B5EF4-FFF2-40B4-BE49-F238E27FC236}">
                <a16:creationId xmlns:a16="http://schemas.microsoft.com/office/drawing/2014/main" id="{C49FB196-753D-4A12-9460-57D8AB4B540B}"/>
              </a:ext>
            </a:extLst>
          </p:cNvPr>
          <p:cNvSpPr>
            <a:spLocks noGrp="1"/>
          </p:cNvSpPr>
          <p:nvPr>
            <p:ph type="body" sz="quarter" idx="54" hasCustomPrompt="1"/>
          </p:nvPr>
        </p:nvSpPr>
        <p:spPr>
          <a:xfrm>
            <a:off x="9059098" y="4425696"/>
            <a:ext cx="640080" cy="201776"/>
          </a:xfrm>
        </p:spPr>
        <p:txBody>
          <a:bodyPr>
            <a:noAutofit/>
          </a:bodyPr>
          <a:lstStyle>
            <a:lvl1pPr marL="0" indent="0" algn="ctr">
              <a:buNone/>
              <a:defRPr sz="1000">
                <a:solidFill>
                  <a:schemeClr val="tx1">
                    <a:lumMod val="75000"/>
                    <a:lumOff val="25000"/>
                  </a:schemeClr>
                </a:solidFill>
              </a:defRPr>
            </a:lvl1pPr>
          </a:lstStyle>
          <a:p>
            <a:pPr lvl="0"/>
            <a:r>
              <a:rPr lang="en-US"/>
              <a:t>MM</a:t>
            </a:r>
            <a:endParaRPr lang="en-ZA"/>
          </a:p>
        </p:txBody>
      </p:sp>
      <p:sp>
        <p:nvSpPr>
          <p:cNvPr id="28" name="Text Placeholder 10">
            <a:extLst>
              <a:ext uri="{FF2B5EF4-FFF2-40B4-BE49-F238E27FC236}">
                <a16:creationId xmlns:a16="http://schemas.microsoft.com/office/drawing/2014/main" id="{DFC05EC7-9D6C-486B-9E2F-D3612013C0A1}"/>
              </a:ext>
            </a:extLst>
          </p:cNvPr>
          <p:cNvSpPr>
            <a:spLocks noGrp="1"/>
          </p:cNvSpPr>
          <p:nvPr>
            <p:ph type="body" sz="quarter" idx="55" hasCustomPrompt="1"/>
          </p:nvPr>
        </p:nvSpPr>
        <p:spPr>
          <a:xfrm>
            <a:off x="7483724" y="4425696"/>
            <a:ext cx="640080" cy="201776"/>
          </a:xfrm>
        </p:spPr>
        <p:txBody>
          <a:bodyPr>
            <a:noAutofit/>
          </a:bodyPr>
          <a:lstStyle>
            <a:lvl1pPr marL="0" indent="0" algn="ctr">
              <a:buNone/>
              <a:defRPr sz="1000">
                <a:solidFill>
                  <a:schemeClr val="tx1">
                    <a:lumMod val="75000"/>
                    <a:lumOff val="25000"/>
                  </a:schemeClr>
                </a:solidFill>
              </a:defRPr>
            </a:lvl1pPr>
          </a:lstStyle>
          <a:p>
            <a:pPr lvl="0"/>
            <a:r>
              <a:rPr lang="en-US"/>
              <a:t>MM</a:t>
            </a:r>
            <a:endParaRPr lang="en-ZA"/>
          </a:p>
        </p:txBody>
      </p:sp>
      <p:sp>
        <p:nvSpPr>
          <p:cNvPr id="29" name="Text Placeholder 10">
            <a:extLst>
              <a:ext uri="{FF2B5EF4-FFF2-40B4-BE49-F238E27FC236}">
                <a16:creationId xmlns:a16="http://schemas.microsoft.com/office/drawing/2014/main" id="{98F455FB-241B-4E1F-B581-FA6CBA239545}"/>
              </a:ext>
            </a:extLst>
          </p:cNvPr>
          <p:cNvSpPr>
            <a:spLocks noGrp="1"/>
          </p:cNvSpPr>
          <p:nvPr>
            <p:ph type="body" sz="quarter" idx="56" hasCustomPrompt="1"/>
          </p:nvPr>
        </p:nvSpPr>
        <p:spPr>
          <a:xfrm>
            <a:off x="8271411" y="4425696"/>
            <a:ext cx="640080" cy="201776"/>
          </a:xfrm>
        </p:spPr>
        <p:txBody>
          <a:bodyPr>
            <a:noAutofit/>
          </a:bodyPr>
          <a:lstStyle>
            <a:lvl1pPr marL="0" indent="0" algn="ctr">
              <a:buNone/>
              <a:defRPr sz="1000">
                <a:solidFill>
                  <a:schemeClr val="tx1">
                    <a:lumMod val="75000"/>
                    <a:lumOff val="25000"/>
                  </a:schemeClr>
                </a:solidFill>
              </a:defRPr>
            </a:lvl1pPr>
          </a:lstStyle>
          <a:p>
            <a:pPr lvl="0"/>
            <a:r>
              <a:rPr lang="en-US"/>
              <a:t>MM</a:t>
            </a:r>
            <a:endParaRPr lang="en-ZA"/>
          </a:p>
        </p:txBody>
      </p:sp>
      <p:sp>
        <p:nvSpPr>
          <p:cNvPr id="30" name="Text Placeholder 10">
            <a:extLst>
              <a:ext uri="{FF2B5EF4-FFF2-40B4-BE49-F238E27FC236}">
                <a16:creationId xmlns:a16="http://schemas.microsoft.com/office/drawing/2014/main" id="{9E38664A-8108-4E24-800B-3C32ADA43978}"/>
              </a:ext>
            </a:extLst>
          </p:cNvPr>
          <p:cNvSpPr>
            <a:spLocks noGrp="1"/>
          </p:cNvSpPr>
          <p:nvPr>
            <p:ph type="body" sz="quarter" idx="57" hasCustomPrompt="1"/>
          </p:nvPr>
        </p:nvSpPr>
        <p:spPr>
          <a:xfrm>
            <a:off x="9846785" y="4425696"/>
            <a:ext cx="640080" cy="201776"/>
          </a:xfrm>
        </p:spPr>
        <p:txBody>
          <a:bodyPr>
            <a:noAutofit/>
          </a:bodyPr>
          <a:lstStyle>
            <a:lvl1pPr marL="0" indent="0" algn="ctr">
              <a:buNone/>
              <a:defRPr sz="1000">
                <a:solidFill>
                  <a:schemeClr val="tx1">
                    <a:lumMod val="75000"/>
                    <a:lumOff val="25000"/>
                  </a:schemeClr>
                </a:solidFill>
              </a:defRPr>
            </a:lvl1pPr>
          </a:lstStyle>
          <a:p>
            <a:pPr lvl="0"/>
            <a:r>
              <a:rPr lang="en-US"/>
              <a:t>MM</a:t>
            </a:r>
            <a:endParaRPr lang="en-ZA"/>
          </a:p>
        </p:txBody>
      </p:sp>
      <p:sp>
        <p:nvSpPr>
          <p:cNvPr id="31" name="Text Placeholder 10">
            <a:extLst>
              <a:ext uri="{FF2B5EF4-FFF2-40B4-BE49-F238E27FC236}">
                <a16:creationId xmlns:a16="http://schemas.microsoft.com/office/drawing/2014/main" id="{2908458B-A3ED-4855-9E08-108D7C4A8D36}"/>
              </a:ext>
            </a:extLst>
          </p:cNvPr>
          <p:cNvSpPr>
            <a:spLocks noGrp="1"/>
          </p:cNvSpPr>
          <p:nvPr>
            <p:ph type="body" sz="quarter" idx="58" hasCustomPrompt="1"/>
          </p:nvPr>
        </p:nvSpPr>
        <p:spPr>
          <a:xfrm>
            <a:off x="10634472" y="4425696"/>
            <a:ext cx="640080" cy="201776"/>
          </a:xfrm>
        </p:spPr>
        <p:txBody>
          <a:bodyPr>
            <a:noAutofit/>
          </a:bodyPr>
          <a:lstStyle>
            <a:lvl1pPr marL="0" indent="0" algn="ctr">
              <a:buNone/>
              <a:defRPr sz="1000">
                <a:solidFill>
                  <a:schemeClr val="tx1">
                    <a:lumMod val="75000"/>
                    <a:lumOff val="25000"/>
                  </a:schemeClr>
                </a:solidFill>
              </a:defRPr>
            </a:lvl1pPr>
          </a:lstStyle>
          <a:p>
            <a:pPr lvl="0"/>
            <a:r>
              <a:rPr lang="en-US"/>
              <a:t>MM</a:t>
            </a:r>
            <a:endParaRPr lang="en-ZA"/>
          </a:p>
        </p:txBody>
      </p:sp>
      <p:sp>
        <p:nvSpPr>
          <p:cNvPr id="32" name="Rectangle 31">
            <a:extLst>
              <a:ext uri="{FF2B5EF4-FFF2-40B4-BE49-F238E27FC236}">
                <a16:creationId xmlns:a16="http://schemas.microsoft.com/office/drawing/2014/main" id="{FFA35437-CCDE-4D92-B879-F23B329C8EC3}"/>
              </a:ext>
            </a:extLst>
          </p:cNvPr>
          <p:cNvSpPr/>
          <p:nvPr userDrawn="1"/>
        </p:nvSpPr>
        <p:spPr>
          <a:xfrm>
            <a:off x="929640" y="4034785"/>
            <a:ext cx="10332720" cy="4571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schemeClr val="tx1">
                  <a:lumMod val="75000"/>
                  <a:lumOff val="25000"/>
                </a:schemeClr>
              </a:solidFill>
            </a:endParaRPr>
          </a:p>
        </p:txBody>
      </p:sp>
      <p:sp>
        <p:nvSpPr>
          <p:cNvPr id="36" name="Date Placeholder 2">
            <a:extLst>
              <a:ext uri="{FF2B5EF4-FFF2-40B4-BE49-F238E27FC236}">
                <a16:creationId xmlns:a16="http://schemas.microsoft.com/office/drawing/2014/main" id="{1CDC588F-73BC-4108-974B-0EAAB8213CE0}"/>
              </a:ext>
            </a:extLst>
          </p:cNvPr>
          <p:cNvSpPr>
            <a:spLocks noGrp="1"/>
          </p:cNvSpPr>
          <p:nvPr>
            <p:ph type="dt" sz="half" idx="10"/>
          </p:nvPr>
        </p:nvSpPr>
        <p:spPr>
          <a:xfrm>
            <a:off x="838200" y="6356350"/>
            <a:ext cx="2743200" cy="365125"/>
          </a:xfrm>
        </p:spPr>
        <p:txBody>
          <a:bodyPr/>
          <a:lstStyle>
            <a:lvl1pPr>
              <a:defRPr sz="900"/>
            </a:lvl1pPr>
          </a:lstStyle>
          <a:p>
            <a:r>
              <a:rPr lang="en-US"/>
              <a:t>20XX</a:t>
            </a:r>
            <a:endParaRPr lang="en-US" dirty="0"/>
          </a:p>
        </p:txBody>
      </p:sp>
      <p:sp>
        <p:nvSpPr>
          <p:cNvPr id="37" name="Footer Placeholder 3">
            <a:extLst>
              <a:ext uri="{FF2B5EF4-FFF2-40B4-BE49-F238E27FC236}">
                <a16:creationId xmlns:a16="http://schemas.microsoft.com/office/drawing/2014/main" id="{B2AC1EB2-9B8F-4077-8B66-64F9549F2C99}"/>
              </a:ext>
            </a:extLst>
          </p:cNvPr>
          <p:cNvSpPr>
            <a:spLocks noGrp="1"/>
          </p:cNvSpPr>
          <p:nvPr>
            <p:ph type="ftr" sz="quarter" idx="11"/>
          </p:nvPr>
        </p:nvSpPr>
        <p:spPr>
          <a:xfrm>
            <a:off x="4038600" y="6356350"/>
            <a:ext cx="4114800" cy="365125"/>
          </a:xfrm>
        </p:spPr>
        <p:txBody>
          <a:bodyPr/>
          <a:lstStyle>
            <a:lvl1pPr>
              <a:defRPr sz="900"/>
            </a:lvl1pPr>
          </a:lstStyle>
          <a:p>
            <a:r>
              <a:rPr lang="en-US" dirty="0"/>
              <a:t>Pitch Deck</a:t>
            </a:r>
          </a:p>
        </p:txBody>
      </p:sp>
      <p:sp>
        <p:nvSpPr>
          <p:cNvPr id="38" name="Slide Number Placeholder 4">
            <a:extLst>
              <a:ext uri="{FF2B5EF4-FFF2-40B4-BE49-F238E27FC236}">
                <a16:creationId xmlns:a16="http://schemas.microsoft.com/office/drawing/2014/main" id="{28DE3E33-346A-45AF-B164-CB5DF04FAE6D}"/>
              </a:ext>
            </a:extLst>
          </p:cNvPr>
          <p:cNvSpPr>
            <a:spLocks noGrp="1"/>
          </p:cNvSpPr>
          <p:nvPr>
            <p:ph type="sldNum" sz="quarter" idx="12"/>
          </p:nvPr>
        </p:nvSpPr>
        <p:spPr>
          <a:xfrm>
            <a:off x="8610600" y="6356350"/>
            <a:ext cx="2743200" cy="365125"/>
          </a:xfrm>
        </p:spPr>
        <p:txBody>
          <a:bodyPr/>
          <a:lstStyle>
            <a:lvl1pPr>
              <a:defRPr sz="900"/>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20563234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mart Art">
    <p:bg>
      <p:bgRef idx="1001">
        <a:schemeClr val="bg1"/>
      </p:bgRef>
    </p:bg>
    <p:spTree>
      <p:nvGrpSpPr>
        <p:cNvPr id="1" name=""/>
        <p:cNvGrpSpPr/>
        <p:nvPr/>
      </p:nvGrpSpPr>
      <p:grpSpPr>
        <a:xfrm>
          <a:off x="0" y="0"/>
          <a:ext cx="0" cy="0"/>
          <a:chOff x="0" y="0"/>
          <a:chExt cx="0" cy="0"/>
        </a:xfrm>
      </p:grpSpPr>
      <p:sp>
        <p:nvSpPr>
          <p:cNvPr id="7" name="SmartArt Placeholder 6">
            <a:extLst>
              <a:ext uri="{FF2B5EF4-FFF2-40B4-BE49-F238E27FC236}">
                <a16:creationId xmlns:a16="http://schemas.microsoft.com/office/drawing/2014/main" id="{156CA116-0F6E-4EE9-B34F-03BA07161A7A}"/>
              </a:ext>
            </a:extLst>
          </p:cNvPr>
          <p:cNvSpPr>
            <a:spLocks noGrp="1"/>
          </p:cNvSpPr>
          <p:nvPr>
            <p:ph type="dgm" sz="quarter" idx="15"/>
          </p:nvPr>
        </p:nvSpPr>
        <p:spPr>
          <a:xfrm>
            <a:off x="838200" y="2136776"/>
            <a:ext cx="10515600" cy="3697645"/>
          </a:xfrm>
        </p:spPr>
        <p:txBody>
          <a:bodyPr/>
          <a:lstStyle>
            <a:lvl1pPr>
              <a:defRPr>
                <a:solidFill>
                  <a:schemeClr val="tx1">
                    <a:lumMod val="75000"/>
                    <a:lumOff val="25000"/>
                  </a:schemeClr>
                </a:solidFill>
              </a:defRPr>
            </a:lvl1pPr>
          </a:lstStyle>
          <a:p>
            <a:r>
              <a:rPr lang="en-US" dirty="0"/>
              <a:t>Click icon to add SmartArt graphic</a:t>
            </a:r>
          </a:p>
        </p:txBody>
      </p:sp>
      <p:sp>
        <p:nvSpPr>
          <p:cNvPr id="2" name="Title 1">
            <a:extLst>
              <a:ext uri="{FF2B5EF4-FFF2-40B4-BE49-F238E27FC236}">
                <a16:creationId xmlns:a16="http://schemas.microsoft.com/office/drawing/2014/main" id="{EE5C4E19-B78B-4E39-B661-7E6A2E6C5002}"/>
              </a:ext>
            </a:extLst>
          </p:cNvPr>
          <p:cNvSpPr>
            <a:spLocks noGrp="1"/>
          </p:cNvSpPr>
          <p:nvPr>
            <p:ph type="title" hasCustomPrompt="1"/>
          </p:nvPr>
        </p:nvSpPr>
        <p:spPr/>
        <p:txBody>
          <a:bodyPr>
            <a:normAutofit/>
          </a:bodyPr>
          <a:lstStyle>
            <a:lvl1pPr algn="ctr">
              <a:defRPr lang="en-US" sz="2800" kern="1200" spc="150" baseline="0" dirty="0">
                <a:solidFill>
                  <a:schemeClr val="tx1">
                    <a:lumMod val="75000"/>
                    <a:lumOff val="25000"/>
                  </a:schemeClr>
                </a:solidFill>
                <a:latin typeface="+mj-lt"/>
                <a:ea typeface="+mj-ea"/>
                <a:cs typeface="+mj-cs"/>
              </a:defRPr>
            </a:lvl1pPr>
          </a:lstStyle>
          <a:p>
            <a:r>
              <a:rPr lang="en-US"/>
              <a:t>CLICK TO EDIT MASTER TITLE STYLE</a:t>
            </a:r>
          </a:p>
        </p:txBody>
      </p:sp>
      <p:sp>
        <p:nvSpPr>
          <p:cNvPr id="3" name="Date Placeholder 2">
            <a:extLst>
              <a:ext uri="{FF2B5EF4-FFF2-40B4-BE49-F238E27FC236}">
                <a16:creationId xmlns:a16="http://schemas.microsoft.com/office/drawing/2014/main" id="{7E085D26-FA83-4414-959E-98936A772670}"/>
              </a:ext>
            </a:extLst>
          </p:cNvPr>
          <p:cNvSpPr>
            <a:spLocks noGrp="1"/>
          </p:cNvSpPr>
          <p:nvPr>
            <p:ph type="dt" sz="half" idx="10"/>
          </p:nvPr>
        </p:nvSpPr>
        <p:spPr/>
        <p:txBody>
          <a:bodyPr/>
          <a:lstStyle>
            <a:lvl1pPr>
              <a:defRPr sz="900"/>
            </a:lvl1pPr>
          </a:lstStyle>
          <a:p>
            <a:r>
              <a:rPr lang="en-US"/>
              <a:t>20XX</a:t>
            </a:r>
            <a:endParaRPr lang="en-US" dirty="0"/>
          </a:p>
        </p:txBody>
      </p:sp>
      <p:sp>
        <p:nvSpPr>
          <p:cNvPr id="4" name="Footer Placeholder 3">
            <a:extLst>
              <a:ext uri="{FF2B5EF4-FFF2-40B4-BE49-F238E27FC236}">
                <a16:creationId xmlns:a16="http://schemas.microsoft.com/office/drawing/2014/main" id="{1FB52E93-DE4C-4341-8D83-F0230E38B1A1}"/>
              </a:ext>
            </a:extLst>
          </p:cNvPr>
          <p:cNvSpPr>
            <a:spLocks noGrp="1"/>
          </p:cNvSpPr>
          <p:nvPr>
            <p:ph type="ftr" sz="quarter" idx="11"/>
          </p:nvPr>
        </p:nvSpPr>
        <p:spPr/>
        <p:txBody>
          <a:bodyPr/>
          <a:lstStyle>
            <a:lvl1pPr>
              <a:defRPr sz="900"/>
            </a:lvl1pPr>
          </a:lstStyle>
          <a:p>
            <a:r>
              <a:rPr lang="en-US" dirty="0"/>
              <a:t>Pitch Deck</a:t>
            </a:r>
          </a:p>
        </p:txBody>
      </p:sp>
      <p:cxnSp>
        <p:nvCxnSpPr>
          <p:cNvPr id="10" name="Straight Connector 9">
            <a:extLst>
              <a:ext uri="{FF2B5EF4-FFF2-40B4-BE49-F238E27FC236}">
                <a16:creationId xmlns:a16="http://schemas.microsoft.com/office/drawing/2014/main" id="{66988B2D-0240-4256-8268-4B9FF1E72363}"/>
              </a:ext>
            </a:extLst>
          </p:cNvPr>
          <p:cNvCxnSpPr>
            <a:cxnSpLocks/>
          </p:cNvCxnSpPr>
          <p:nvPr/>
        </p:nvCxnSpPr>
        <p:spPr>
          <a:xfrm flipV="1">
            <a:off x="0" y="0"/>
            <a:ext cx="2590800" cy="76200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8EEAAE1-3D04-41C3-B2D2-B3BEF34C3B27}"/>
              </a:ext>
            </a:extLst>
          </p:cNvPr>
          <p:cNvCxnSpPr>
            <a:cxnSpLocks/>
          </p:cNvCxnSpPr>
          <p:nvPr/>
        </p:nvCxnSpPr>
        <p:spPr>
          <a:xfrm flipH="1">
            <a:off x="0" y="0"/>
            <a:ext cx="704850" cy="1027906"/>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AC467230-4A0F-4B18-8BA9-C3B2FDD59CB0}"/>
              </a:ext>
            </a:extLst>
          </p:cNvPr>
          <p:cNvSpPr>
            <a:spLocks noGrp="1"/>
          </p:cNvSpPr>
          <p:nvPr>
            <p:ph type="sldNum" sz="quarter" idx="12"/>
          </p:nvPr>
        </p:nvSpPr>
        <p:spPr/>
        <p:txBody>
          <a:bodyPr/>
          <a:lstStyle>
            <a:lvl1pPr>
              <a:defRPr sz="900"/>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23543133"/>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eam Slide 4 Peopl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spc="150" baseline="0" dirty="0">
                <a:solidFill>
                  <a:schemeClr val="tx1">
                    <a:lumMod val="75000"/>
                    <a:lumOff val="25000"/>
                  </a:schemeClr>
                </a:solidFill>
                <a:latin typeface="+mj-lt"/>
                <a:ea typeface="+mj-ea"/>
                <a:cs typeface="+mj-cs"/>
              </a:defRPr>
            </a:lvl1pPr>
          </a:lstStyle>
          <a:p>
            <a:r>
              <a:rPr lang="en-US"/>
              <a:t>CLICK TO EDIT MASTER TITLE STYLE</a:t>
            </a:r>
          </a:p>
        </p:txBody>
      </p:sp>
      <p:sp>
        <p:nvSpPr>
          <p:cNvPr id="11" name="Picture Placeholder 10">
            <a:extLst>
              <a:ext uri="{FF2B5EF4-FFF2-40B4-BE49-F238E27FC236}">
                <a16:creationId xmlns:a16="http://schemas.microsoft.com/office/drawing/2014/main" id="{B0BDE76A-30A6-4268-9656-28A484C3DCC9}"/>
              </a:ext>
            </a:extLst>
          </p:cNvPr>
          <p:cNvSpPr>
            <a:spLocks noGrp="1"/>
          </p:cNvSpPr>
          <p:nvPr>
            <p:ph type="pic" sz="quarter" idx="14"/>
          </p:nvPr>
        </p:nvSpPr>
        <p:spPr>
          <a:xfrm>
            <a:off x="1487181" y="2886074"/>
            <a:ext cx="1845511" cy="1845511"/>
          </a:xfrm>
          <a:solidFill>
            <a:schemeClr val="bg1">
              <a:lumMod val="95000"/>
            </a:schemeClr>
          </a:solidFill>
        </p:spPr>
        <p:txBody>
          <a:bodyPr>
            <a:normAutofit/>
          </a:bodyPr>
          <a:lstStyle>
            <a:lvl1pPr marL="0" indent="0" algn="l">
              <a:lnSpc>
                <a:spcPct val="100000"/>
              </a:lnSpc>
              <a:buNone/>
              <a:defRPr sz="1400">
                <a:solidFill>
                  <a:schemeClr val="tx1">
                    <a:lumMod val="75000"/>
                    <a:lumOff val="25000"/>
                  </a:schemeClr>
                </a:solidFill>
              </a:defRPr>
            </a:lvl1pPr>
          </a:lstStyle>
          <a:p>
            <a:r>
              <a:rPr lang="en-US" dirty="0"/>
              <a:t>Click icon to add picture</a:t>
            </a:r>
          </a:p>
        </p:txBody>
      </p:sp>
      <p:sp>
        <p:nvSpPr>
          <p:cNvPr id="17" name="Picture Placeholder 10">
            <a:extLst>
              <a:ext uri="{FF2B5EF4-FFF2-40B4-BE49-F238E27FC236}">
                <a16:creationId xmlns:a16="http://schemas.microsoft.com/office/drawing/2014/main" id="{C4CA5C9C-91D5-44B1-A82A-A49732B4691A}"/>
              </a:ext>
            </a:extLst>
          </p:cNvPr>
          <p:cNvSpPr>
            <a:spLocks noGrp="1"/>
          </p:cNvSpPr>
          <p:nvPr>
            <p:ph type="pic" sz="quarter" idx="15"/>
          </p:nvPr>
        </p:nvSpPr>
        <p:spPr>
          <a:xfrm>
            <a:off x="3836914" y="2886074"/>
            <a:ext cx="1845511" cy="1845511"/>
          </a:xfrm>
          <a:solidFill>
            <a:schemeClr val="bg1">
              <a:lumMod val="95000"/>
            </a:schemeClr>
          </a:solidFill>
        </p:spPr>
        <p:txBody>
          <a:bodyPr>
            <a:normAutofit/>
          </a:bodyPr>
          <a:lstStyle>
            <a:lvl1pPr marL="0" indent="0" algn="l">
              <a:lnSpc>
                <a:spcPct val="100000"/>
              </a:lnSpc>
              <a:buNone/>
              <a:defRPr sz="1400">
                <a:solidFill>
                  <a:schemeClr val="tx1">
                    <a:lumMod val="75000"/>
                    <a:lumOff val="25000"/>
                  </a:schemeClr>
                </a:solidFill>
              </a:defRPr>
            </a:lvl1pPr>
          </a:lstStyle>
          <a:p>
            <a:r>
              <a:rPr lang="en-US" dirty="0"/>
              <a:t>Click icon to add picture</a:t>
            </a:r>
          </a:p>
        </p:txBody>
      </p:sp>
      <p:sp>
        <p:nvSpPr>
          <p:cNvPr id="18" name="Picture Placeholder 10">
            <a:extLst>
              <a:ext uri="{FF2B5EF4-FFF2-40B4-BE49-F238E27FC236}">
                <a16:creationId xmlns:a16="http://schemas.microsoft.com/office/drawing/2014/main" id="{4EBC7D6F-397D-4C5A-AA62-F683F88531A2}"/>
              </a:ext>
            </a:extLst>
          </p:cNvPr>
          <p:cNvSpPr>
            <a:spLocks noGrp="1"/>
          </p:cNvSpPr>
          <p:nvPr>
            <p:ph type="pic" sz="quarter" idx="16"/>
          </p:nvPr>
        </p:nvSpPr>
        <p:spPr>
          <a:xfrm>
            <a:off x="6327578" y="2886074"/>
            <a:ext cx="1845511" cy="1845511"/>
          </a:xfrm>
          <a:solidFill>
            <a:schemeClr val="bg1">
              <a:lumMod val="95000"/>
            </a:schemeClr>
          </a:solidFill>
        </p:spPr>
        <p:txBody>
          <a:bodyPr>
            <a:normAutofit/>
          </a:bodyPr>
          <a:lstStyle>
            <a:lvl1pPr marL="0" indent="0">
              <a:buNone/>
              <a:defRPr sz="1400"/>
            </a:lvl1pPr>
            <a:lvl2pPr marL="457200" indent="0" algn="l">
              <a:lnSpc>
                <a:spcPct val="100000"/>
              </a:lnSpc>
              <a:buNone/>
              <a:defRPr sz="1400">
                <a:solidFill>
                  <a:schemeClr val="tx1">
                    <a:lumMod val="75000"/>
                    <a:lumOff val="25000"/>
                  </a:schemeClr>
                </a:solidFill>
              </a:defRPr>
            </a:lvl2pPr>
          </a:lstStyle>
          <a:p>
            <a:pPr lvl="0"/>
            <a:r>
              <a:rPr lang="en-US" dirty="0"/>
              <a:t>Click icon to add picture</a:t>
            </a:r>
          </a:p>
        </p:txBody>
      </p:sp>
      <p:sp>
        <p:nvSpPr>
          <p:cNvPr id="19" name="Picture Placeholder 10">
            <a:extLst>
              <a:ext uri="{FF2B5EF4-FFF2-40B4-BE49-F238E27FC236}">
                <a16:creationId xmlns:a16="http://schemas.microsoft.com/office/drawing/2014/main" id="{92E6B581-A522-4758-A9A4-8B9C7B860CF2}"/>
              </a:ext>
            </a:extLst>
          </p:cNvPr>
          <p:cNvSpPr>
            <a:spLocks noGrp="1"/>
          </p:cNvSpPr>
          <p:nvPr>
            <p:ph type="pic" sz="quarter" idx="17"/>
          </p:nvPr>
        </p:nvSpPr>
        <p:spPr>
          <a:xfrm>
            <a:off x="8747458" y="2886074"/>
            <a:ext cx="1845511" cy="1845511"/>
          </a:xfrm>
          <a:solidFill>
            <a:schemeClr val="bg1">
              <a:lumMod val="95000"/>
            </a:schemeClr>
          </a:solidFill>
        </p:spPr>
        <p:txBody>
          <a:bodyPr>
            <a:normAutofit/>
          </a:bodyPr>
          <a:lstStyle>
            <a:lvl1pPr marL="0" indent="0" algn="l">
              <a:lnSpc>
                <a:spcPct val="100000"/>
              </a:lnSpc>
              <a:buNone/>
              <a:defRPr sz="1400">
                <a:solidFill>
                  <a:schemeClr val="tx1">
                    <a:lumMod val="75000"/>
                    <a:lumOff val="25000"/>
                  </a:schemeClr>
                </a:solidFill>
              </a:defRPr>
            </a:lvl1pPr>
          </a:lstStyle>
          <a:p>
            <a:r>
              <a:rPr lang="en-US" dirty="0"/>
              <a:t>Click icon to add picture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1343248" y="5084524"/>
            <a:ext cx="2123743" cy="343061"/>
          </a:xfrm>
        </p:spPr>
        <p:txBody>
          <a:bodyPr anchor="ctr">
            <a:noAutofit/>
          </a:bodyPr>
          <a:lstStyle>
            <a:lvl1pPr marL="0" indent="0" algn="ctr">
              <a:buNone/>
              <a:defRPr lang="en-US" sz="14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3" name="Text Placeholder 2">
            <a:extLst>
              <a:ext uri="{FF2B5EF4-FFF2-40B4-BE49-F238E27FC236}">
                <a16:creationId xmlns:a16="http://schemas.microsoft.com/office/drawing/2014/main" id="{572D0301-10F1-41B4-BEF8-C53FA4D66214}"/>
              </a:ext>
            </a:extLst>
          </p:cNvPr>
          <p:cNvSpPr>
            <a:spLocks noGrp="1"/>
          </p:cNvSpPr>
          <p:nvPr>
            <p:ph type="body" idx="18" hasCustomPrompt="1"/>
          </p:nvPr>
        </p:nvSpPr>
        <p:spPr>
          <a:xfrm>
            <a:off x="3692980" y="5099206"/>
            <a:ext cx="2135755" cy="343061"/>
          </a:xfrm>
        </p:spPr>
        <p:txBody>
          <a:bodyPr anchor="ctr">
            <a:noAutofit/>
          </a:bodyPr>
          <a:lstStyle>
            <a:lvl1pPr marL="0" indent="0" algn="ctr">
              <a:buNone/>
              <a:defRPr lang="en-US" sz="14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4" name="Text Placeholder 2">
            <a:extLst>
              <a:ext uri="{FF2B5EF4-FFF2-40B4-BE49-F238E27FC236}">
                <a16:creationId xmlns:a16="http://schemas.microsoft.com/office/drawing/2014/main" id="{E767B9DE-7410-43CC-90CF-52D67EF03D48}"/>
              </a:ext>
            </a:extLst>
          </p:cNvPr>
          <p:cNvSpPr>
            <a:spLocks noGrp="1"/>
          </p:cNvSpPr>
          <p:nvPr>
            <p:ph type="body" idx="19" hasCustomPrompt="1"/>
          </p:nvPr>
        </p:nvSpPr>
        <p:spPr>
          <a:xfrm>
            <a:off x="6183644" y="5099206"/>
            <a:ext cx="2123743" cy="343061"/>
          </a:xfrm>
        </p:spPr>
        <p:txBody>
          <a:bodyPr anchor="ctr">
            <a:noAutofit/>
          </a:bodyPr>
          <a:lstStyle>
            <a:lvl1pPr marL="0" indent="0" algn="ctr">
              <a:buNone/>
              <a:defRPr lang="en-US" sz="14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5" name="Text Placeholder 2">
            <a:extLst>
              <a:ext uri="{FF2B5EF4-FFF2-40B4-BE49-F238E27FC236}">
                <a16:creationId xmlns:a16="http://schemas.microsoft.com/office/drawing/2014/main" id="{E13DFE1F-4534-4828-990E-B052F51FC65C}"/>
              </a:ext>
            </a:extLst>
          </p:cNvPr>
          <p:cNvSpPr>
            <a:spLocks noGrp="1"/>
          </p:cNvSpPr>
          <p:nvPr>
            <p:ph type="body" idx="20" hasCustomPrompt="1"/>
          </p:nvPr>
        </p:nvSpPr>
        <p:spPr>
          <a:xfrm>
            <a:off x="8603525" y="5084524"/>
            <a:ext cx="2123742" cy="343061"/>
          </a:xfrm>
        </p:spPr>
        <p:txBody>
          <a:bodyPr anchor="ctr">
            <a:noAutofit/>
          </a:bodyPr>
          <a:lstStyle>
            <a:lvl1pPr marL="0" indent="0" algn="ctr">
              <a:buNone/>
              <a:defRPr lang="en-US" sz="14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6" name="Text Placeholder 2">
            <a:extLst>
              <a:ext uri="{FF2B5EF4-FFF2-40B4-BE49-F238E27FC236}">
                <a16:creationId xmlns:a16="http://schemas.microsoft.com/office/drawing/2014/main" id="{A02C0876-23F7-41FA-9AC9-721097D1A3CD}"/>
              </a:ext>
            </a:extLst>
          </p:cNvPr>
          <p:cNvSpPr>
            <a:spLocks noGrp="1"/>
          </p:cNvSpPr>
          <p:nvPr>
            <p:ph type="body" idx="21" hasCustomPrompt="1"/>
          </p:nvPr>
        </p:nvSpPr>
        <p:spPr>
          <a:xfrm>
            <a:off x="1487181" y="5464114"/>
            <a:ext cx="1845511" cy="343061"/>
          </a:xfrm>
        </p:spPr>
        <p:txBody>
          <a:bodyPr anchor="t">
            <a:noAutofit/>
          </a:bodyPr>
          <a:lstStyle>
            <a:lvl1pPr marL="0" indent="0" algn="ctr">
              <a:buNone/>
              <a:defRPr lang="en-US" sz="10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7" name="Text Placeholder 2">
            <a:extLst>
              <a:ext uri="{FF2B5EF4-FFF2-40B4-BE49-F238E27FC236}">
                <a16:creationId xmlns:a16="http://schemas.microsoft.com/office/drawing/2014/main" id="{7ADEB263-F204-4A78-A5E0-7361EFE0B921}"/>
              </a:ext>
            </a:extLst>
          </p:cNvPr>
          <p:cNvSpPr>
            <a:spLocks noGrp="1"/>
          </p:cNvSpPr>
          <p:nvPr>
            <p:ph type="body" idx="22" hasCustomPrompt="1"/>
          </p:nvPr>
        </p:nvSpPr>
        <p:spPr>
          <a:xfrm>
            <a:off x="3836913" y="5478796"/>
            <a:ext cx="1855949" cy="343061"/>
          </a:xfrm>
        </p:spPr>
        <p:txBody>
          <a:bodyPr anchor="t">
            <a:noAutofit/>
          </a:bodyPr>
          <a:lstStyle>
            <a:lvl1pPr marL="0" indent="0" algn="ctr">
              <a:buNone/>
              <a:defRPr lang="en-US" sz="10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8" name="Text Placeholder 2">
            <a:extLst>
              <a:ext uri="{FF2B5EF4-FFF2-40B4-BE49-F238E27FC236}">
                <a16:creationId xmlns:a16="http://schemas.microsoft.com/office/drawing/2014/main" id="{103678F5-B025-46E2-BD45-E77861487165}"/>
              </a:ext>
            </a:extLst>
          </p:cNvPr>
          <p:cNvSpPr>
            <a:spLocks noGrp="1"/>
          </p:cNvSpPr>
          <p:nvPr>
            <p:ph type="body" idx="23" hasCustomPrompt="1"/>
          </p:nvPr>
        </p:nvSpPr>
        <p:spPr>
          <a:xfrm>
            <a:off x="6327577" y="5478796"/>
            <a:ext cx="1845511" cy="343061"/>
          </a:xfrm>
        </p:spPr>
        <p:txBody>
          <a:bodyPr anchor="t">
            <a:noAutofit/>
          </a:bodyPr>
          <a:lstStyle>
            <a:lvl1pPr marL="0" indent="0" algn="ctr">
              <a:buNone/>
              <a:defRPr lang="en-US" sz="10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9" name="Text Placeholder 2">
            <a:extLst>
              <a:ext uri="{FF2B5EF4-FFF2-40B4-BE49-F238E27FC236}">
                <a16:creationId xmlns:a16="http://schemas.microsoft.com/office/drawing/2014/main" id="{7E3F385B-4DD9-4F3C-A02B-179B9FA61292}"/>
              </a:ext>
            </a:extLst>
          </p:cNvPr>
          <p:cNvSpPr>
            <a:spLocks noGrp="1"/>
          </p:cNvSpPr>
          <p:nvPr>
            <p:ph type="body" idx="24" hasCustomPrompt="1"/>
          </p:nvPr>
        </p:nvSpPr>
        <p:spPr>
          <a:xfrm>
            <a:off x="8747458" y="5464114"/>
            <a:ext cx="1845510" cy="343061"/>
          </a:xfrm>
        </p:spPr>
        <p:txBody>
          <a:bodyPr anchor="t">
            <a:noAutofit/>
          </a:bodyPr>
          <a:lstStyle>
            <a:lvl1pPr marL="0" indent="0" algn="ctr">
              <a:buNone/>
              <a:defRPr lang="en-US" sz="10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lvl1pPr>
          </a:lstStyle>
          <a:p>
            <a:r>
              <a:rPr lang="en-US"/>
              <a:t>20XX</a:t>
            </a:r>
            <a:endParaRPr lang="en-US" dirty="0"/>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lvl1pPr>
          </a:lstStyle>
          <a:p>
            <a:r>
              <a:rPr lang="en-US" dirty="0"/>
              <a:t>Pitch Deck</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B5CEABB6-07DC-46E8-9B57-56EC44A396E5}" type="slidenum">
              <a:rPr lang="en-US" smtClean="0"/>
              <a:t>‹#›</a:t>
            </a:fld>
            <a:endParaRPr lang="en-US" dirty="0"/>
          </a:p>
        </p:txBody>
      </p:sp>
      <p:cxnSp>
        <p:nvCxnSpPr>
          <p:cNvPr id="10" name="Straight Connector 9">
            <a:extLst>
              <a:ext uri="{FF2B5EF4-FFF2-40B4-BE49-F238E27FC236}">
                <a16:creationId xmlns:a16="http://schemas.microsoft.com/office/drawing/2014/main" id="{4E4B72DA-52CB-4D39-A342-8857B4D959B2}"/>
              </a:ext>
              <a:ext uri="{C183D7F6-B498-43B3-948B-1728B52AA6E4}">
                <adec:decorative xmlns:adec="http://schemas.microsoft.com/office/drawing/2017/decorative" val="1"/>
              </a:ext>
            </a:extLst>
          </p:cNvPr>
          <p:cNvCxnSpPr/>
          <p:nvPr/>
        </p:nvCxnSpPr>
        <p:spPr>
          <a:xfrm flipH="1" flipV="1">
            <a:off x="7334250" y="0"/>
            <a:ext cx="4857750" cy="762000"/>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1D9BCDA-DFB7-41A4-A7C7-CEE86CEDCBE5}"/>
              </a:ext>
              <a:ext uri="{C183D7F6-B498-43B3-948B-1728B52AA6E4}">
                <adec:decorative xmlns:adec="http://schemas.microsoft.com/office/drawing/2017/decorative" val="1"/>
              </a:ext>
            </a:extLst>
          </p:cNvPr>
          <p:cNvCxnSpPr>
            <a:cxnSpLocks/>
          </p:cNvCxnSpPr>
          <p:nvPr/>
        </p:nvCxnSpPr>
        <p:spPr>
          <a:xfrm>
            <a:off x="11487150" y="0"/>
            <a:ext cx="704850" cy="1724025"/>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237283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pos="936">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eam Slide 8 Peopl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spc="150" baseline="0" dirty="0">
                <a:solidFill>
                  <a:schemeClr val="bg1">
                    <a:lumMod val="75000"/>
                    <a:lumOff val="25000"/>
                  </a:schemeClr>
                </a:solidFill>
                <a:latin typeface="+mj-lt"/>
                <a:ea typeface="+mj-ea"/>
                <a:cs typeface="+mj-cs"/>
              </a:defRPr>
            </a:lvl1pPr>
          </a:lstStyle>
          <a:p>
            <a:r>
              <a:rPr lang="en-US"/>
              <a:t>CLICK TO EDIT MASTER TITLE STYLE</a:t>
            </a:r>
          </a:p>
        </p:txBody>
      </p:sp>
      <p:sp>
        <p:nvSpPr>
          <p:cNvPr id="11" name="Picture Placeholder 10">
            <a:extLst>
              <a:ext uri="{FF2B5EF4-FFF2-40B4-BE49-F238E27FC236}">
                <a16:creationId xmlns:a16="http://schemas.microsoft.com/office/drawing/2014/main" id="{B0BDE76A-30A6-4268-9656-28A484C3DCC9}"/>
              </a:ext>
            </a:extLst>
          </p:cNvPr>
          <p:cNvSpPr>
            <a:spLocks noGrp="1"/>
          </p:cNvSpPr>
          <p:nvPr>
            <p:ph type="pic" sz="quarter" idx="14"/>
          </p:nvPr>
        </p:nvSpPr>
        <p:spPr>
          <a:xfrm>
            <a:off x="1877176" y="2428875"/>
            <a:ext cx="1066800" cy="1066800"/>
          </a:xfrm>
          <a:solidFill>
            <a:schemeClr val="tx1"/>
          </a:solidFill>
        </p:spPr>
        <p:txBody>
          <a:bodyPr>
            <a:normAutofit/>
          </a:bodyPr>
          <a:lstStyle>
            <a:lvl1pPr marL="0" indent="0">
              <a:lnSpc>
                <a:spcPct val="100000"/>
              </a:lnSpc>
              <a:buNone/>
              <a:defRPr sz="900">
                <a:solidFill>
                  <a:schemeClr val="bg1">
                    <a:lumMod val="75000"/>
                    <a:lumOff val="25000"/>
                  </a:schemeClr>
                </a:solidFill>
              </a:defRPr>
            </a:lvl1pPr>
          </a:lstStyle>
          <a:p>
            <a:r>
              <a:rPr lang="en-US" dirty="0"/>
              <a:t>Click icon to add picture</a:t>
            </a:r>
          </a:p>
        </p:txBody>
      </p:sp>
      <p:sp>
        <p:nvSpPr>
          <p:cNvPr id="17" name="Picture Placeholder 10">
            <a:extLst>
              <a:ext uri="{FF2B5EF4-FFF2-40B4-BE49-F238E27FC236}">
                <a16:creationId xmlns:a16="http://schemas.microsoft.com/office/drawing/2014/main" id="{C4CA5C9C-91D5-44B1-A82A-A49732B4691A}"/>
              </a:ext>
            </a:extLst>
          </p:cNvPr>
          <p:cNvSpPr>
            <a:spLocks noGrp="1"/>
          </p:cNvSpPr>
          <p:nvPr>
            <p:ph type="pic" sz="quarter" idx="15"/>
          </p:nvPr>
        </p:nvSpPr>
        <p:spPr>
          <a:xfrm>
            <a:off x="4226270" y="2428875"/>
            <a:ext cx="1066800" cy="1066800"/>
          </a:xfrm>
          <a:solidFill>
            <a:schemeClr val="tx1"/>
          </a:solidFill>
        </p:spPr>
        <p:txBody>
          <a:bodyPr>
            <a:normAutofit/>
          </a:bodyPr>
          <a:lstStyle>
            <a:lvl1pPr marL="0" indent="0">
              <a:lnSpc>
                <a:spcPct val="100000"/>
              </a:lnSpc>
              <a:buNone/>
              <a:defRPr sz="900">
                <a:solidFill>
                  <a:schemeClr val="bg1">
                    <a:lumMod val="75000"/>
                    <a:lumOff val="25000"/>
                  </a:schemeClr>
                </a:solidFill>
              </a:defRPr>
            </a:lvl1pPr>
          </a:lstStyle>
          <a:p>
            <a:r>
              <a:rPr lang="en-US" dirty="0"/>
              <a:t>Click icon to add picture</a:t>
            </a:r>
          </a:p>
        </p:txBody>
      </p:sp>
      <p:sp>
        <p:nvSpPr>
          <p:cNvPr id="18" name="Picture Placeholder 10">
            <a:extLst>
              <a:ext uri="{FF2B5EF4-FFF2-40B4-BE49-F238E27FC236}">
                <a16:creationId xmlns:a16="http://schemas.microsoft.com/office/drawing/2014/main" id="{4EBC7D6F-397D-4C5A-AA62-F683F88531A2}"/>
              </a:ext>
            </a:extLst>
          </p:cNvPr>
          <p:cNvSpPr>
            <a:spLocks noGrp="1"/>
          </p:cNvSpPr>
          <p:nvPr>
            <p:ph type="pic" sz="quarter" idx="16"/>
          </p:nvPr>
        </p:nvSpPr>
        <p:spPr>
          <a:xfrm>
            <a:off x="6716934" y="2428875"/>
            <a:ext cx="1066800" cy="1066800"/>
          </a:xfrm>
          <a:solidFill>
            <a:schemeClr val="tx1"/>
          </a:solidFill>
        </p:spPr>
        <p:txBody>
          <a:bodyPr>
            <a:noAutofit/>
          </a:bodyPr>
          <a:lstStyle>
            <a:lvl1pPr marL="0" indent="0" algn="l">
              <a:buNone/>
              <a:defRPr sz="900">
                <a:solidFill>
                  <a:schemeClr val="bg1">
                    <a:lumMod val="75000"/>
                    <a:lumOff val="25000"/>
                  </a:schemeClr>
                </a:solidFill>
              </a:defRPr>
            </a:lvl1pPr>
            <a:lvl2pPr marL="457200" indent="0">
              <a:lnSpc>
                <a:spcPct val="100000"/>
              </a:lnSpc>
              <a:buNone/>
              <a:defRPr sz="900">
                <a:solidFill>
                  <a:schemeClr val="bg1">
                    <a:lumMod val="75000"/>
                    <a:lumOff val="25000"/>
                  </a:schemeClr>
                </a:solidFill>
              </a:defRPr>
            </a:lvl2pPr>
          </a:lstStyle>
          <a:p>
            <a:pPr lvl="0"/>
            <a:r>
              <a:rPr lang="en-US" dirty="0"/>
              <a:t>Click icon to add picture</a:t>
            </a:r>
          </a:p>
        </p:txBody>
      </p:sp>
      <p:sp>
        <p:nvSpPr>
          <p:cNvPr id="19" name="Picture Placeholder 10">
            <a:extLst>
              <a:ext uri="{FF2B5EF4-FFF2-40B4-BE49-F238E27FC236}">
                <a16:creationId xmlns:a16="http://schemas.microsoft.com/office/drawing/2014/main" id="{92E6B581-A522-4758-A9A4-8B9C7B860CF2}"/>
              </a:ext>
            </a:extLst>
          </p:cNvPr>
          <p:cNvSpPr>
            <a:spLocks noGrp="1"/>
          </p:cNvSpPr>
          <p:nvPr>
            <p:ph type="pic" sz="quarter" idx="17"/>
          </p:nvPr>
        </p:nvSpPr>
        <p:spPr>
          <a:xfrm>
            <a:off x="9136814" y="2428875"/>
            <a:ext cx="1066800" cy="1066800"/>
          </a:xfrm>
          <a:solidFill>
            <a:schemeClr val="tx1"/>
          </a:solidFill>
        </p:spPr>
        <p:txBody>
          <a:bodyPr>
            <a:normAutofit/>
          </a:bodyPr>
          <a:lstStyle>
            <a:lvl1pPr marL="0" indent="0">
              <a:lnSpc>
                <a:spcPct val="100000"/>
              </a:lnSpc>
              <a:buNone/>
              <a:defRPr sz="900">
                <a:solidFill>
                  <a:schemeClr val="bg1">
                    <a:lumMod val="75000"/>
                    <a:lumOff val="25000"/>
                  </a:schemeClr>
                </a:solidFill>
              </a:defRPr>
            </a:lvl1pPr>
          </a:lstStyle>
          <a:p>
            <a:r>
              <a:rPr lang="en-US" dirty="0"/>
              <a:t>Click icon to add picture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1500168" y="3654378"/>
            <a:ext cx="1828800" cy="343061"/>
          </a:xfrm>
        </p:spPr>
        <p:txBody>
          <a:bodyPr anchor="t">
            <a:noAutofit/>
          </a:bodyPr>
          <a:lstStyle>
            <a:lvl1pPr marL="0" indent="0" algn="ctr">
              <a:buNone/>
              <a:defRPr lang="en-US" sz="1050" kern="1200" spc="150" baseline="0" dirty="0" smtClean="0">
                <a:solidFill>
                  <a:schemeClr val="bg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6" name="Text Placeholder 2">
            <a:extLst>
              <a:ext uri="{FF2B5EF4-FFF2-40B4-BE49-F238E27FC236}">
                <a16:creationId xmlns:a16="http://schemas.microsoft.com/office/drawing/2014/main" id="{A02C0876-23F7-41FA-9AC9-721097D1A3CD}"/>
              </a:ext>
            </a:extLst>
          </p:cNvPr>
          <p:cNvSpPr>
            <a:spLocks noGrp="1"/>
          </p:cNvSpPr>
          <p:nvPr>
            <p:ph type="body" idx="21" hasCustomPrompt="1"/>
          </p:nvPr>
        </p:nvSpPr>
        <p:spPr>
          <a:xfrm>
            <a:off x="1390120" y="3782039"/>
            <a:ext cx="2057400" cy="343061"/>
          </a:xfrm>
        </p:spPr>
        <p:txBody>
          <a:bodyPr anchor="ctr">
            <a:noAutofit/>
          </a:bodyPr>
          <a:lstStyle>
            <a:lvl1pPr marL="0" indent="0" algn="ctr">
              <a:buNone/>
              <a:defRPr lang="en-US" sz="900" kern="1200" spc="150" baseline="0" dirty="0" smtClean="0">
                <a:solidFill>
                  <a:schemeClr val="bg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3" name="Text Placeholder 2">
            <a:extLst>
              <a:ext uri="{FF2B5EF4-FFF2-40B4-BE49-F238E27FC236}">
                <a16:creationId xmlns:a16="http://schemas.microsoft.com/office/drawing/2014/main" id="{572D0301-10F1-41B4-BEF8-C53FA4D66214}"/>
              </a:ext>
            </a:extLst>
          </p:cNvPr>
          <p:cNvSpPr>
            <a:spLocks noGrp="1"/>
          </p:cNvSpPr>
          <p:nvPr>
            <p:ph type="body" idx="18" hasCustomPrompt="1"/>
          </p:nvPr>
        </p:nvSpPr>
        <p:spPr>
          <a:xfrm>
            <a:off x="3849262" y="3669060"/>
            <a:ext cx="1828800" cy="343061"/>
          </a:xfrm>
        </p:spPr>
        <p:txBody>
          <a:bodyPr anchor="t">
            <a:noAutofit/>
          </a:bodyPr>
          <a:lstStyle>
            <a:lvl1pPr marL="0" indent="0" algn="ctr">
              <a:buNone/>
              <a:defRPr lang="en-US" sz="1050" kern="1200" spc="150" baseline="0" dirty="0" smtClean="0">
                <a:solidFill>
                  <a:schemeClr val="bg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7" name="Text Placeholder 2">
            <a:extLst>
              <a:ext uri="{FF2B5EF4-FFF2-40B4-BE49-F238E27FC236}">
                <a16:creationId xmlns:a16="http://schemas.microsoft.com/office/drawing/2014/main" id="{7ADEB263-F204-4A78-A5E0-7361EFE0B921}"/>
              </a:ext>
            </a:extLst>
          </p:cNvPr>
          <p:cNvSpPr>
            <a:spLocks noGrp="1"/>
          </p:cNvSpPr>
          <p:nvPr>
            <p:ph type="body" idx="22" hasCustomPrompt="1"/>
          </p:nvPr>
        </p:nvSpPr>
        <p:spPr>
          <a:xfrm>
            <a:off x="3739214" y="3796721"/>
            <a:ext cx="2057400" cy="343061"/>
          </a:xfrm>
        </p:spPr>
        <p:txBody>
          <a:bodyPr anchor="ctr">
            <a:noAutofit/>
          </a:bodyPr>
          <a:lstStyle>
            <a:lvl1pPr marL="0" indent="0" algn="ctr">
              <a:buNone/>
              <a:defRPr lang="en-US" sz="900" kern="1200" spc="150" baseline="0" dirty="0" smtClean="0">
                <a:solidFill>
                  <a:schemeClr val="bg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4" name="Text Placeholder 2">
            <a:extLst>
              <a:ext uri="{FF2B5EF4-FFF2-40B4-BE49-F238E27FC236}">
                <a16:creationId xmlns:a16="http://schemas.microsoft.com/office/drawing/2014/main" id="{E767B9DE-7410-43CC-90CF-52D67EF03D48}"/>
              </a:ext>
            </a:extLst>
          </p:cNvPr>
          <p:cNvSpPr>
            <a:spLocks noGrp="1"/>
          </p:cNvSpPr>
          <p:nvPr>
            <p:ph type="body" idx="19" hasCustomPrompt="1"/>
          </p:nvPr>
        </p:nvSpPr>
        <p:spPr>
          <a:xfrm>
            <a:off x="6339926" y="3669060"/>
            <a:ext cx="1828800" cy="343061"/>
          </a:xfrm>
        </p:spPr>
        <p:txBody>
          <a:bodyPr anchor="t">
            <a:noAutofit/>
          </a:bodyPr>
          <a:lstStyle>
            <a:lvl1pPr marL="0" indent="0" algn="ctr">
              <a:buNone/>
              <a:defRPr lang="en-US" sz="1050" kern="1200" spc="150" baseline="0" dirty="0" smtClean="0">
                <a:solidFill>
                  <a:schemeClr val="bg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8" name="Text Placeholder 2">
            <a:extLst>
              <a:ext uri="{FF2B5EF4-FFF2-40B4-BE49-F238E27FC236}">
                <a16:creationId xmlns:a16="http://schemas.microsoft.com/office/drawing/2014/main" id="{103678F5-B025-46E2-BD45-E77861487165}"/>
              </a:ext>
            </a:extLst>
          </p:cNvPr>
          <p:cNvSpPr>
            <a:spLocks noGrp="1"/>
          </p:cNvSpPr>
          <p:nvPr>
            <p:ph type="body" idx="23" hasCustomPrompt="1"/>
          </p:nvPr>
        </p:nvSpPr>
        <p:spPr>
          <a:xfrm>
            <a:off x="6217963" y="3796721"/>
            <a:ext cx="2057400" cy="343061"/>
          </a:xfrm>
        </p:spPr>
        <p:txBody>
          <a:bodyPr anchor="ctr">
            <a:noAutofit/>
          </a:bodyPr>
          <a:lstStyle>
            <a:lvl1pPr marL="0" indent="0" algn="ctr">
              <a:buNone/>
              <a:defRPr lang="en-US" sz="900" kern="1200" spc="150" baseline="0" dirty="0" smtClean="0">
                <a:solidFill>
                  <a:schemeClr val="bg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5" name="Text Placeholder 2">
            <a:extLst>
              <a:ext uri="{FF2B5EF4-FFF2-40B4-BE49-F238E27FC236}">
                <a16:creationId xmlns:a16="http://schemas.microsoft.com/office/drawing/2014/main" id="{E13DFE1F-4534-4828-990E-B052F51FC65C}"/>
              </a:ext>
            </a:extLst>
          </p:cNvPr>
          <p:cNvSpPr>
            <a:spLocks noGrp="1"/>
          </p:cNvSpPr>
          <p:nvPr>
            <p:ph type="body" idx="20" hasCustomPrompt="1"/>
          </p:nvPr>
        </p:nvSpPr>
        <p:spPr>
          <a:xfrm>
            <a:off x="8759806" y="3654378"/>
            <a:ext cx="1828800" cy="343061"/>
          </a:xfrm>
        </p:spPr>
        <p:txBody>
          <a:bodyPr anchor="t">
            <a:noAutofit/>
          </a:bodyPr>
          <a:lstStyle>
            <a:lvl1pPr marL="0" indent="0" algn="ctr">
              <a:buNone/>
              <a:defRPr lang="en-US" sz="1050" kern="1200" spc="150" baseline="0" dirty="0" smtClean="0">
                <a:solidFill>
                  <a:schemeClr val="bg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9" name="Text Placeholder 2">
            <a:extLst>
              <a:ext uri="{FF2B5EF4-FFF2-40B4-BE49-F238E27FC236}">
                <a16:creationId xmlns:a16="http://schemas.microsoft.com/office/drawing/2014/main" id="{7E3F385B-4DD9-4F3C-A02B-179B9FA61292}"/>
              </a:ext>
            </a:extLst>
          </p:cNvPr>
          <p:cNvSpPr>
            <a:spLocks noGrp="1"/>
          </p:cNvSpPr>
          <p:nvPr>
            <p:ph type="body" idx="24" hasCustomPrompt="1"/>
          </p:nvPr>
        </p:nvSpPr>
        <p:spPr>
          <a:xfrm>
            <a:off x="8634432" y="3782039"/>
            <a:ext cx="2057400" cy="343061"/>
          </a:xfrm>
        </p:spPr>
        <p:txBody>
          <a:bodyPr anchor="ctr">
            <a:noAutofit/>
          </a:bodyPr>
          <a:lstStyle>
            <a:lvl1pPr marL="0" indent="0" algn="ctr">
              <a:buNone/>
              <a:defRPr lang="en-US" sz="900" kern="1200" spc="150" baseline="0" dirty="0" smtClean="0">
                <a:solidFill>
                  <a:schemeClr val="bg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55" name="Picture Placeholder 10">
            <a:extLst>
              <a:ext uri="{FF2B5EF4-FFF2-40B4-BE49-F238E27FC236}">
                <a16:creationId xmlns:a16="http://schemas.microsoft.com/office/drawing/2014/main" id="{1EBAEB1D-A7F9-4F90-B642-4277D3802BAB}"/>
              </a:ext>
            </a:extLst>
          </p:cNvPr>
          <p:cNvSpPr>
            <a:spLocks noGrp="1"/>
          </p:cNvSpPr>
          <p:nvPr>
            <p:ph type="pic" sz="quarter" idx="26"/>
          </p:nvPr>
        </p:nvSpPr>
        <p:spPr>
          <a:xfrm>
            <a:off x="1877176" y="4287711"/>
            <a:ext cx="1066800" cy="1066800"/>
          </a:xfrm>
          <a:solidFill>
            <a:schemeClr val="tx1"/>
          </a:solidFill>
        </p:spPr>
        <p:txBody>
          <a:bodyPr>
            <a:normAutofit/>
          </a:bodyPr>
          <a:lstStyle>
            <a:lvl1pPr marL="0" indent="0">
              <a:lnSpc>
                <a:spcPct val="100000"/>
              </a:lnSpc>
              <a:buNone/>
              <a:defRPr sz="900">
                <a:solidFill>
                  <a:schemeClr val="bg1">
                    <a:lumMod val="75000"/>
                    <a:lumOff val="25000"/>
                  </a:schemeClr>
                </a:solidFill>
              </a:defRPr>
            </a:lvl1pPr>
          </a:lstStyle>
          <a:p>
            <a:r>
              <a:rPr lang="en-US" dirty="0"/>
              <a:t>Click icon to add picture</a:t>
            </a:r>
          </a:p>
        </p:txBody>
      </p:sp>
      <p:sp>
        <p:nvSpPr>
          <p:cNvPr id="56" name="Picture Placeholder 10">
            <a:extLst>
              <a:ext uri="{FF2B5EF4-FFF2-40B4-BE49-F238E27FC236}">
                <a16:creationId xmlns:a16="http://schemas.microsoft.com/office/drawing/2014/main" id="{9461A69E-14C8-4325-89AF-D4257C1C05BA}"/>
              </a:ext>
            </a:extLst>
          </p:cNvPr>
          <p:cNvSpPr>
            <a:spLocks noGrp="1"/>
          </p:cNvSpPr>
          <p:nvPr>
            <p:ph type="pic" sz="quarter" idx="27"/>
          </p:nvPr>
        </p:nvSpPr>
        <p:spPr>
          <a:xfrm>
            <a:off x="4226270" y="4287711"/>
            <a:ext cx="1066800" cy="1066800"/>
          </a:xfrm>
          <a:solidFill>
            <a:schemeClr val="tx1"/>
          </a:solidFill>
        </p:spPr>
        <p:txBody>
          <a:bodyPr>
            <a:normAutofit/>
          </a:bodyPr>
          <a:lstStyle>
            <a:lvl1pPr marL="0" indent="0">
              <a:lnSpc>
                <a:spcPct val="100000"/>
              </a:lnSpc>
              <a:buNone/>
              <a:defRPr sz="900">
                <a:solidFill>
                  <a:schemeClr val="bg1">
                    <a:lumMod val="75000"/>
                    <a:lumOff val="25000"/>
                  </a:schemeClr>
                </a:solidFill>
              </a:defRPr>
            </a:lvl1pPr>
          </a:lstStyle>
          <a:p>
            <a:r>
              <a:rPr lang="en-US" dirty="0"/>
              <a:t>Click icon to add picture</a:t>
            </a:r>
          </a:p>
        </p:txBody>
      </p:sp>
      <p:sp>
        <p:nvSpPr>
          <p:cNvPr id="57" name="Picture Placeholder 10">
            <a:extLst>
              <a:ext uri="{FF2B5EF4-FFF2-40B4-BE49-F238E27FC236}">
                <a16:creationId xmlns:a16="http://schemas.microsoft.com/office/drawing/2014/main" id="{0FB38616-82FB-4DAD-A82E-3777ACB41148}"/>
              </a:ext>
            </a:extLst>
          </p:cNvPr>
          <p:cNvSpPr>
            <a:spLocks noGrp="1"/>
          </p:cNvSpPr>
          <p:nvPr>
            <p:ph type="pic" sz="quarter" idx="28"/>
          </p:nvPr>
        </p:nvSpPr>
        <p:spPr>
          <a:xfrm>
            <a:off x="6716934" y="4287711"/>
            <a:ext cx="1066800" cy="1066800"/>
          </a:xfrm>
          <a:solidFill>
            <a:schemeClr val="tx1"/>
          </a:solidFill>
        </p:spPr>
        <p:txBody>
          <a:bodyPr>
            <a:normAutofit/>
          </a:bodyPr>
          <a:lstStyle>
            <a:lvl1pPr marL="0" indent="0">
              <a:buNone/>
              <a:defRPr sz="900">
                <a:solidFill>
                  <a:schemeClr val="bg1">
                    <a:lumMod val="75000"/>
                    <a:lumOff val="25000"/>
                  </a:schemeClr>
                </a:solidFill>
              </a:defRPr>
            </a:lvl1pPr>
            <a:lvl2pPr marL="457200" indent="0">
              <a:lnSpc>
                <a:spcPct val="100000"/>
              </a:lnSpc>
              <a:buNone/>
              <a:defRPr sz="900">
                <a:solidFill>
                  <a:schemeClr val="bg1">
                    <a:lumMod val="75000"/>
                    <a:lumOff val="25000"/>
                  </a:schemeClr>
                </a:solidFill>
              </a:defRPr>
            </a:lvl2pPr>
          </a:lstStyle>
          <a:p>
            <a:pPr lvl="0"/>
            <a:r>
              <a:rPr lang="en-US" dirty="0"/>
              <a:t>Click icon to add picture</a:t>
            </a:r>
          </a:p>
        </p:txBody>
      </p:sp>
      <p:sp>
        <p:nvSpPr>
          <p:cNvPr id="58" name="Picture Placeholder 10">
            <a:extLst>
              <a:ext uri="{FF2B5EF4-FFF2-40B4-BE49-F238E27FC236}">
                <a16:creationId xmlns:a16="http://schemas.microsoft.com/office/drawing/2014/main" id="{622ED9F4-EB9B-4588-8501-BFECB846EE73}"/>
              </a:ext>
            </a:extLst>
          </p:cNvPr>
          <p:cNvSpPr>
            <a:spLocks noGrp="1"/>
          </p:cNvSpPr>
          <p:nvPr>
            <p:ph type="pic" sz="quarter" idx="29"/>
          </p:nvPr>
        </p:nvSpPr>
        <p:spPr>
          <a:xfrm>
            <a:off x="9136814" y="4287711"/>
            <a:ext cx="1066800" cy="1066800"/>
          </a:xfrm>
          <a:solidFill>
            <a:schemeClr val="tx1"/>
          </a:solidFill>
        </p:spPr>
        <p:txBody>
          <a:bodyPr>
            <a:normAutofit/>
          </a:bodyPr>
          <a:lstStyle>
            <a:lvl1pPr marL="0" indent="0">
              <a:lnSpc>
                <a:spcPct val="100000"/>
              </a:lnSpc>
              <a:buNone/>
              <a:defRPr sz="900">
                <a:solidFill>
                  <a:schemeClr val="bg1">
                    <a:lumMod val="75000"/>
                    <a:lumOff val="25000"/>
                  </a:schemeClr>
                </a:solidFill>
              </a:defRPr>
            </a:lvl1pPr>
          </a:lstStyle>
          <a:p>
            <a:r>
              <a:rPr lang="en-US" dirty="0"/>
              <a:t>Click icon to add picture</a:t>
            </a:r>
          </a:p>
        </p:txBody>
      </p:sp>
      <p:sp>
        <p:nvSpPr>
          <p:cNvPr id="54" name="Text Placeholder 2">
            <a:extLst>
              <a:ext uri="{FF2B5EF4-FFF2-40B4-BE49-F238E27FC236}">
                <a16:creationId xmlns:a16="http://schemas.microsoft.com/office/drawing/2014/main" id="{22930C5B-603C-494E-A467-8B394D01D406}"/>
              </a:ext>
            </a:extLst>
          </p:cNvPr>
          <p:cNvSpPr>
            <a:spLocks noGrp="1"/>
          </p:cNvSpPr>
          <p:nvPr>
            <p:ph type="body" idx="25" hasCustomPrompt="1"/>
          </p:nvPr>
        </p:nvSpPr>
        <p:spPr>
          <a:xfrm>
            <a:off x="1500168" y="5513214"/>
            <a:ext cx="1828800" cy="343061"/>
          </a:xfrm>
        </p:spPr>
        <p:txBody>
          <a:bodyPr anchor="t">
            <a:noAutofit/>
          </a:bodyPr>
          <a:lstStyle>
            <a:lvl1pPr marL="0" indent="0" algn="ctr">
              <a:buNone/>
              <a:defRPr lang="en-US" sz="1050" kern="1200" spc="150" baseline="0" dirty="0" smtClean="0">
                <a:solidFill>
                  <a:schemeClr val="bg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2" name="Text Placeholder 2">
            <a:extLst>
              <a:ext uri="{FF2B5EF4-FFF2-40B4-BE49-F238E27FC236}">
                <a16:creationId xmlns:a16="http://schemas.microsoft.com/office/drawing/2014/main" id="{540C455F-A23B-493F-B95E-AB485D91DA6A}"/>
              </a:ext>
            </a:extLst>
          </p:cNvPr>
          <p:cNvSpPr>
            <a:spLocks noGrp="1"/>
          </p:cNvSpPr>
          <p:nvPr>
            <p:ph type="body" idx="33" hasCustomPrompt="1"/>
          </p:nvPr>
        </p:nvSpPr>
        <p:spPr>
          <a:xfrm>
            <a:off x="1390120" y="5640875"/>
            <a:ext cx="2057400" cy="343061"/>
          </a:xfrm>
        </p:spPr>
        <p:txBody>
          <a:bodyPr anchor="ctr">
            <a:noAutofit/>
          </a:bodyPr>
          <a:lstStyle>
            <a:lvl1pPr marL="0" indent="0" algn="ctr">
              <a:buNone/>
              <a:defRPr lang="en-US" sz="900" kern="1200" spc="150" baseline="0" dirty="0" smtClean="0">
                <a:solidFill>
                  <a:schemeClr val="bg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59" name="Text Placeholder 2">
            <a:extLst>
              <a:ext uri="{FF2B5EF4-FFF2-40B4-BE49-F238E27FC236}">
                <a16:creationId xmlns:a16="http://schemas.microsoft.com/office/drawing/2014/main" id="{6D1C374C-DAF7-40EF-B279-4EC7A2AFE6A2}"/>
              </a:ext>
            </a:extLst>
          </p:cNvPr>
          <p:cNvSpPr>
            <a:spLocks noGrp="1"/>
          </p:cNvSpPr>
          <p:nvPr>
            <p:ph type="body" idx="30" hasCustomPrompt="1"/>
          </p:nvPr>
        </p:nvSpPr>
        <p:spPr>
          <a:xfrm>
            <a:off x="3849262" y="5527896"/>
            <a:ext cx="1828800" cy="343061"/>
          </a:xfrm>
        </p:spPr>
        <p:txBody>
          <a:bodyPr anchor="t">
            <a:noAutofit/>
          </a:bodyPr>
          <a:lstStyle>
            <a:lvl1pPr marL="0" indent="0" algn="ctr">
              <a:buNone/>
              <a:defRPr lang="en-US" sz="1050" kern="1200" spc="150" baseline="0" dirty="0" smtClean="0">
                <a:solidFill>
                  <a:schemeClr val="bg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3" name="Text Placeholder 2">
            <a:extLst>
              <a:ext uri="{FF2B5EF4-FFF2-40B4-BE49-F238E27FC236}">
                <a16:creationId xmlns:a16="http://schemas.microsoft.com/office/drawing/2014/main" id="{421FF438-E4E8-4643-BCB3-4A1C12429042}"/>
              </a:ext>
            </a:extLst>
          </p:cNvPr>
          <p:cNvSpPr>
            <a:spLocks noGrp="1"/>
          </p:cNvSpPr>
          <p:nvPr>
            <p:ph type="body" idx="34" hasCustomPrompt="1"/>
          </p:nvPr>
        </p:nvSpPr>
        <p:spPr>
          <a:xfrm>
            <a:off x="3739214" y="5655557"/>
            <a:ext cx="2057400" cy="343061"/>
          </a:xfrm>
        </p:spPr>
        <p:txBody>
          <a:bodyPr anchor="ctr">
            <a:noAutofit/>
          </a:bodyPr>
          <a:lstStyle>
            <a:lvl1pPr marL="0" indent="0" algn="ctr">
              <a:buNone/>
              <a:defRPr lang="en-US" sz="900" kern="1200" spc="150" baseline="0" dirty="0" smtClean="0">
                <a:solidFill>
                  <a:schemeClr val="bg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0" name="Text Placeholder 2">
            <a:extLst>
              <a:ext uri="{FF2B5EF4-FFF2-40B4-BE49-F238E27FC236}">
                <a16:creationId xmlns:a16="http://schemas.microsoft.com/office/drawing/2014/main" id="{D4FEDD19-A7BA-45BB-93A0-F1E896C9F26D}"/>
              </a:ext>
            </a:extLst>
          </p:cNvPr>
          <p:cNvSpPr>
            <a:spLocks noGrp="1"/>
          </p:cNvSpPr>
          <p:nvPr>
            <p:ph type="body" idx="31" hasCustomPrompt="1"/>
          </p:nvPr>
        </p:nvSpPr>
        <p:spPr>
          <a:xfrm>
            <a:off x="6339926" y="5527896"/>
            <a:ext cx="1828800" cy="343061"/>
          </a:xfrm>
        </p:spPr>
        <p:txBody>
          <a:bodyPr anchor="t">
            <a:noAutofit/>
          </a:bodyPr>
          <a:lstStyle>
            <a:lvl1pPr marL="0" indent="0" algn="ctr">
              <a:buNone/>
              <a:defRPr lang="en-US" sz="1050" kern="1200" spc="150" baseline="0" dirty="0" smtClean="0">
                <a:solidFill>
                  <a:schemeClr val="bg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4" name="Text Placeholder 2">
            <a:extLst>
              <a:ext uri="{FF2B5EF4-FFF2-40B4-BE49-F238E27FC236}">
                <a16:creationId xmlns:a16="http://schemas.microsoft.com/office/drawing/2014/main" id="{A12F0175-7AEE-46B1-9590-D4A427680DC7}"/>
              </a:ext>
            </a:extLst>
          </p:cNvPr>
          <p:cNvSpPr>
            <a:spLocks noGrp="1"/>
          </p:cNvSpPr>
          <p:nvPr>
            <p:ph type="body" idx="35" hasCustomPrompt="1"/>
          </p:nvPr>
        </p:nvSpPr>
        <p:spPr>
          <a:xfrm>
            <a:off x="6229878" y="5655557"/>
            <a:ext cx="2057400" cy="343061"/>
          </a:xfrm>
        </p:spPr>
        <p:txBody>
          <a:bodyPr anchor="ctr">
            <a:noAutofit/>
          </a:bodyPr>
          <a:lstStyle>
            <a:lvl1pPr marL="0" indent="0" algn="ctr">
              <a:buNone/>
              <a:defRPr lang="en-US" sz="900" kern="1200" spc="150" baseline="0" dirty="0" smtClean="0">
                <a:solidFill>
                  <a:schemeClr val="bg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1" name="Text Placeholder 2">
            <a:extLst>
              <a:ext uri="{FF2B5EF4-FFF2-40B4-BE49-F238E27FC236}">
                <a16:creationId xmlns:a16="http://schemas.microsoft.com/office/drawing/2014/main" id="{5026D39F-46AB-4680-9A52-F367344A3531}"/>
              </a:ext>
            </a:extLst>
          </p:cNvPr>
          <p:cNvSpPr>
            <a:spLocks noGrp="1"/>
          </p:cNvSpPr>
          <p:nvPr>
            <p:ph type="body" idx="32" hasCustomPrompt="1"/>
          </p:nvPr>
        </p:nvSpPr>
        <p:spPr>
          <a:xfrm>
            <a:off x="8759806" y="5513214"/>
            <a:ext cx="1828800" cy="343061"/>
          </a:xfrm>
        </p:spPr>
        <p:txBody>
          <a:bodyPr anchor="t">
            <a:noAutofit/>
          </a:bodyPr>
          <a:lstStyle>
            <a:lvl1pPr marL="0" indent="0" algn="ctr">
              <a:buNone/>
              <a:defRPr lang="en-US" sz="1050" kern="1200" spc="150" baseline="0" dirty="0" smtClean="0">
                <a:solidFill>
                  <a:schemeClr val="bg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5" name="Text Placeholder 2">
            <a:extLst>
              <a:ext uri="{FF2B5EF4-FFF2-40B4-BE49-F238E27FC236}">
                <a16:creationId xmlns:a16="http://schemas.microsoft.com/office/drawing/2014/main" id="{04E11FE2-6320-4E8C-A5B3-8104AF329ADA}"/>
              </a:ext>
            </a:extLst>
          </p:cNvPr>
          <p:cNvSpPr>
            <a:spLocks noGrp="1"/>
          </p:cNvSpPr>
          <p:nvPr>
            <p:ph type="body" idx="36" hasCustomPrompt="1"/>
          </p:nvPr>
        </p:nvSpPr>
        <p:spPr>
          <a:xfrm>
            <a:off x="8634432" y="5640875"/>
            <a:ext cx="2057400" cy="343061"/>
          </a:xfrm>
        </p:spPr>
        <p:txBody>
          <a:bodyPr anchor="ctr">
            <a:noAutofit/>
          </a:bodyPr>
          <a:lstStyle>
            <a:lvl1pPr marL="0" indent="0" algn="ctr">
              <a:buNone/>
              <a:defRPr lang="en-US" sz="900" kern="1200" spc="150" baseline="0" dirty="0" smtClean="0">
                <a:solidFill>
                  <a:schemeClr val="bg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solidFill>
                  <a:srgbClr val="898989"/>
                </a:solidFill>
              </a:defRPr>
            </a:lvl1pPr>
          </a:lstStyle>
          <a:p>
            <a:r>
              <a:rPr lang="en-US"/>
              <a:t>20XX</a:t>
            </a:r>
            <a:endParaRPr lang="en-US" dirty="0"/>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solidFill>
                  <a:srgbClr val="898989"/>
                </a:solidFill>
              </a:defRPr>
            </a:lvl1pPr>
          </a:lstStyle>
          <a:p>
            <a:r>
              <a:rPr lang="en-US" dirty="0"/>
              <a:t>Pitch Deck</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solidFill>
                  <a:srgbClr val="898989"/>
                </a:solidFill>
              </a:defRPr>
            </a:lvl1pPr>
          </a:lstStyle>
          <a:p>
            <a:fld id="{B5CEABB6-07DC-46E8-9B57-56EC44A396E5}" type="slidenum">
              <a:rPr lang="en-US" smtClean="0"/>
              <a:t>‹#›</a:t>
            </a:fld>
            <a:endParaRPr lang="en-US" dirty="0"/>
          </a:p>
        </p:txBody>
      </p:sp>
      <p:pic>
        <p:nvPicPr>
          <p:cNvPr id="13" name="Graphic 12">
            <a:extLst>
              <a:ext uri="{FF2B5EF4-FFF2-40B4-BE49-F238E27FC236}">
                <a16:creationId xmlns:a16="http://schemas.microsoft.com/office/drawing/2014/main" id="{B0DFD584-E5CF-41EF-B51E-679CE22DDF9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473953"/>
            <a:ext cx="2057400" cy="1647825"/>
          </a:xfrm>
          <a:prstGeom prst="rect">
            <a:avLst/>
          </a:prstGeom>
        </p:spPr>
      </p:pic>
      <p:pic>
        <p:nvPicPr>
          <p:cNvPr id="14" name="Graphic 13">
            <a:extLst>
              <a:ext uri="{FF2B5EF4-FFF2-40B4-BE49-F238E27FC236}">
                <a16:creationId xmlns:a16="http://schemas.microsoft.com/office/drawing/2014/main" id="{E5C02DDF-25A6-42C7-9525-F279CE2095C0}"/>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049000" y="5180889"/>
            <a:ext cx="1143000" cy="914400"/>
          </a:xfrm>
          <a:prstGeom prst="rect">
            <a:avLst/>
          </a:prstGeom>
        </p:spPr>
      </p:pic>
    </p:spTree>
    <p:extLst>
      <p:ext uri="{BB962C8B-B14F-4D97-AF65-F5344CB8AC3E}">
        <p14:creationId xmlns:p14="http://schemas.microsoft.com/office/powerpoint/2010/main" val="609095538"/>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spc="150" baseline="0" dirty="0">
                <a:solidFill>
                  <a:schemeClr val="tx1">
                    <a:lumMod val="75000"/>
                    <a:lumOff val="25000"/>
                  </a:schemeClr>
                </a:solidFill>
                <a:latin typeface="+mj-lt"/>
                <a:ea typeface="+mj-ea"/>
                <a:cs typeface="+mj-cs"/>
              </a:defRPr>
            </a:lvl1pPr>
          </a:lstStyle>
          <a:p>
            <a:r>
              <a:rPr lang="en-US"/>
              <a:t>CLICK TO EDIT MASTER TITLE STYLE</a:t>
            </a:r>
          </a:p>
        </p:txBody>
      </p:sp>
      <p:sp>
        <p:nvSpPr>
          <p:cNvPr id="11" name="Content Placeholder 10">
            <a:extLst>
              <a:ext uri="{FF2B5EF4-FFF2-40B4-BE49-F238E27FC236}">
                <a16:creationId xmlns:a16="http://schemas.microsoft.com/office/drawing/2014/main" id="{ADC2540D-94C4-405B-8607-0CEDD6F54B9C}"/>
              </a:ext>
            </a:extLst>
          </p:cNvPr>
          <p:cNvSpPr>
            <a:spLocks noGrp="1"/>
          </p:cNvSpPr>
          <p:nvPr>
            <p:ph sz="quarter" idx="21" hasCustomPrompt="1"/>
          </p:nvPr>
        </p:nvSpPr>
        <p:spPr>
          <a:xfrm>
            <a:off x="1075447" y="2370670"/>
            <a:ext cx="1856232" cy="1664208"/>
          </a:xfrm>
        </p:spPr>
        <p:txBody>
          <a:bodyPr>
            <a:noAutofit/>
          </a:bodyPr>
          <a:lstStyle>
            <a:lvl1pPr marL="0" indent="0" algn="ctr">
              <a:buNone/>
              <a:defRPr sz="1400"/>
            </a:lvl1pPr>
            <a:lvl2pPr marL="457200" indent="0">
              <a:buNone/>
              <a:defRPr sz="1200"/>
            </a:lvl2pPr>
            <a:lvl3pPr marL="914400" indent="0">
              <a:buNone/>
              <a:defRPr sz="1100"/>
            </a:lvl3pPr>
            <a:lvl4pPr marL="1371600" indent="0">
              <a:buNone/>
              <a:defRPr sz="1050"/>
            </a:lvl4pPr>
            <a:lvl5pPr marL="1828800" indent="0">
              <a:buNone/>
              <a:defRPr sz="1050"/>
            </a:lvl5pPr>
          </a:lstStyle>
          <a:p>
            <a:pPr lvl="0"/>
            <a:r>
              <a:rPr lang="en-US" dirty="0"/>
              <a:t>Click to add content</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838200" y="3788813"/>
            <a:ext cx="2330726" cy="804859"/>
          </a:xfrm>
        </p:spPr>
        <p:txBody>
          <a:bodyPr lIns="0" rIns="0" anchor="b">
            <a:noAutofit/>
          </a:bodyPr>
          <a:lstStyle>
            <a:lvl1pPr marL="0" indent="0" algn="ctr">
              <a:buNone/>
              <a:defRPr lang="en-US" sz="32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t>
            </a:r>
          </a:p>
        </p:txBody>
      </p:sp>
      <p:sp>
        <p:nvSpPr>
          <p:cNvPr id="17" name="Text Placeholder 2">
            <a:extLst>
              <a:ext uri="{FF2B5EF4-FFF2-40B4-BE49-F238E27FC236}">
                <a16:creationId xmlns:a16="http://schemas.microsoft.com/office/drawing/2014/main" id="{E43D2F47-FAF2-42C2-967D-251DD4B940D7}"/>
              </a:ext>
            </a:extLst>
          </p:cNvPr>
          <p:cNvSpPr>
            <a:spLocks noGrp="1"/>
          </p:cNvSpPr>
          <p:nvPr>
            <p:ph type="body" idx="17" hasCustomPrompt="1"/>
          </p:nvPr>
        </p:nvSpPr>
        <p:spPr>
          <a:xfrm>
            <a:off x="838200" y="4464810"/>
            <a:ext cx="2330726" cy="438505"/>
          </a:xfrm>
        </p:spPr>
        <p:txBody>
          <a:bodyPr lIns="0" rIns="0" anchor="b">
            <a:noAutofit/>
          </a:bodyPr>
          <a:lstStyle>
            <a:lvl1pPr marL="0" indent="0" algn="ctr">
              <a:buNone/>
              <a:defRPr lang="en-US" sz="14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a:t>
            </a:r>
          </a:p>
        </p:txBody>
      </p:sp>
      <p:sp>
        <p:nvSpPr>
          <p:cNvPr id="4" name="Content Placeholder 3">
            <a:extLst>
              <a:ext uri="{FF2B5EF4-FFF2-40B4-BE49-F238E27FC236}">
                <a16:creationId xmlns:a16="http://schemas.microsoft.com/office/drawing/2014/main" id="{AC9B20CF-6B91-4562-B799-0ABDAEBC0D2A}"/>
              </a:ext>
            </a:extLst>
          </p:cNvPr>
          <p:cNvSpPr>
            <a:spLocks noGrp="1"/>
          </p:cNvSpPr>
          <p:nvPr>
            <p:ph sz="half" idx="2"/>
          </p:nvPr>
        </p:nvSpPr>
        <p:spPr>
          <a:xfrm>
            <a:off x="838200" y="5120722"/>
            <a:ext cx="2330726" cy="853167"/>
          </a:xfrm>
        </p:spPr>
        <p:txBody>
          <a:bodyPr lIns="0" rIns="0">
            <a:normAutofit/>
          </a:bodyPr>
          <a:lstStyle>
            <a:lvl1pPr marL="0" indent="0" algn="ctr">
              <a:lnSpc>
                <a:spcPct val="100000"/>
              </a:lnSpc>
              <a:buNone/>
              <a:defRPr sz="1400" spc="50" baseline="0">
                <a:solidFill>
                  <a:schemeClr val="tx1">
                    <a:lumMod val="75000"/>
                    <a:lumOff val="25000"/>
                  </a:schemeClr>
                </a:solidFill>
              </a:defRPr>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p:txBody>
      </p:sp>
      <p:sp>
        <p:nvSpPr>
          <p:cNvPr id="24" name="Content Placeholder 10">
            <a:extLst>
              <a:ext uri="{FF2B5EF4-FFF2-40B4-BE49-F238E27FC236}">
                <a16:creationId xmlns:a16="http://schemas.microsoft.com/office/drawing/2014/main" id="{11C6EC54-ADFA-4CFF-9E9B-DC7E96C854C2}"/>
              </a:ext>
            </a:extLst>
          </p:cNvPr>
          <p:cNvSpPr>
            <a:spLocks noGrp="1"/>
          </p:cNvSpPr>
          <p:nvPr>
            <p:ph sz="quarter" idx="22" hasCustomPrompt="1"/>
          </p:nvPr>
        </p:nvSpPr>
        <p:spPr>
          <a:xfrm>
            <a:off x="3805651" y="2370670"/>
            <a:ext cx="1856232" cy="1664208"/>
          </a:xfrm>
        </p:spPr>
        <p:txBody>
          <a:bodyPr>
            <a:noAutofit/>
          </a:bodyPr>
          <a:lstStyle>
            <a:lvl1pPr marL="0" indent="0" algn="ctr">
              <a:buNone/>
              <a:defRPr sz="1400"/>
            </a:lvl1pPr>
            <a:lvl2pPr marL="457200" indent="0">
              <a:buNone/>
              <a:defRPr sz="1200"/>
            </a:lvl2pPr>
            <a:lvl3pPr marL="914400" indent="0">
              <a:buNone/>
              <a:defRPr sz="1100"/>
            </a:lvl3pPr>
            <a:lvl4pPr marL="1371600" indent="0">
              <a:buNone/>
              <a:defRPr sz="1050"/>
            </a:lvl4pPr>
            <a:lvl5pPr marL="1828800" indent="0">
              <a:buNone/>
              <a:defRPr sz="1050"/>
            </a:lvl5pPr>
          </a:lstStyle>
          <a:p>
            <a:pPr lvl="0"/>
            <a:r>
              <a:rPr lang="en-US" dirty="0"/>
              <a:t>Click to add content</a:t>
            </a:r>
          </a:p>
        </p:txBody>
      </p:sp>
      <p:sp>
        <p:nvSpPr>
          <p:cNvPr id="5" name="Text Placeholder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3562665" y="3788813"/>
            <a:ext cx="2342205" cy="804859"/>
          </a:xfrm>
        </p:spPr>
        <p:txBody>
          <a:bodyPr lIns="0" rIns="0" anchor="b">
            <a:noAutofit/>
          </a:bodyPr>
          <a:lstStyle>
            <a:lvl1pPr marL="0" indent="0" algn="ctr">
              <a:buNone/>
              <a:defRPr lang="en-US" sz="32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t>
            </a:r>
          </a:p>
        </p:txBody>
      </p:sp>
      <p:sp>
        <p:nvSpPr>
          <p:cNvPr id="18" name="Text Placeholder 4">
            <a:extLst>
              <a:ext uri="{FF2B5EF4-FFF2-40B4-BE49-F238E27FC236}">
                <a16:creationId xmlns:a16="http://schemas.microsoft.com/office/drawing/2014/main" id="{3322C250-87FC-4F14-A42C-FFDA120D0D64}"/>
              </a:ext>
            </a:extLst>
          </p:cNvPr>
          <p:cNvSpPr>
            <a:spLocks noGrp="1"/>
          </p:cNvSpPr>
          <p:nvPr>
            <p:ph type="body" sz="quarter" idx="18" hasCustomPrompt="1"/>
          </p:nvPr>
        </p:nvSpPr>
        <p:spPr>
          <a:xfrm>
            <a:off x="3562665" y="4464810"/>
            <a:ext cx="2342205" cy="438505"/>
          </a:xfrm>
        </p:spPr>
        <p:txBody>
          <a:bodyPr lIns="0" rIns="0" anchor="b">
            <a:noAutofit/>
          </a:bodyPr>
          <a:lstStyle>
            <a:lvl1pPr marL="0" indent="0" algn="ctr">
              <a:buNone/>
              <a:defRPr lang="en-US" sz="14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CLICK TO EDIT</a:t>
            </a:r>
          </a:p>
        </p:txBody>
      </p:sp>
      <p:sp>
        <p:nvSpPr>
          <p:cNvPr id="6" name="Content Placeholder 5">
            <a:extLst>
              <a:ext uri="{FF2B5EF4-FFF2-40B4-BE49-F238E27FC236}">
                <a16:creationId xmlns:a16="http://schemas.microsoft.com/office/drawing/2014/main" id="{B36EE64B-44BF-4634-97BC-5ED74C6DF280}"/>
              </a:ext>
            </a:extLst>
          </p:cNvPr>
          <p:cNvSpPr>
            <a:spLocks noGrp="1"/>
          </p:cNvSpPr>
          <p:nvPr>
            <p:ph sz="quarter" idx="4"/>
          </p:nvPr>
        </p:nvSpPr>
        <p:spPr>
          <a:xfrm>
            <a:off x="3562665" y="5120722"/>
            <a:ext cx="2342205" cy="853167"/>
          </a:xfrm>
        </p:spPr>
        <p:txBody>
          <a:bodyPr lIns="0" rIns="0">
            <a:normAutofit/>
          </a:bodyPr>
          <a:lstStyle>
            <a:lvl1pPr marL="0" indent="0" algn="ctr">
              <a:lnSpc>
                <a:spcPct val="100000"/>
              </a:lnSpc>
              <a:buNone/>
              <a:defRPr sz="1400" spc="50" baseline="0">
                <a:solidFill>
                  <a:schemeClr val="tx1">
                    <a:lumMod val="75000"/>
                    <a:lumOff val="25000"/>
                  </a:schemeClr>
                </a:solidFill>
              </a:defRPr>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dirty="0"/>
              <a:t>Click to edit Master text styles</a:t>
            </a:r>
          </a:p>
        </p:txBody>
      </p:sp>
      <p:sp>
        <p:nvSpPr>
          <p:cNvPr id="25" name="Content Placeholder 10">
            <a:extLst>
              <a:ext uri="{FF2B5EF4-FFF2-40B4-BE49-F238E27FC236}">
                <a16:creationId xmlns:a16="http://schemas.microsoft.com/office/drawing/2014/main" id="{1B6DD41C-FCE2-4AC6-A235-2FF1B905DAAD}"/>
              </a:ext>
            </a:extLst>
          </p:cNvPr>
          <p:cNvSpPr>
            <a:spLocks noGrp="1"/>
          </p:cNvSpPr>
          <p:nvPr>
            <p:ph sz="quarter" idx="23" hasCustomPrompt="1"/>
          </p:nvPr>
        </p:nvSpPr>
        <p:spPr>
          <a:xfrm>
            <a:off x="6530117" y="2370670"/>
            <a:ext cx="1856232" cy="1664208"/>
          </a:xfrm>
        </p:spPr>
        <p:txBody>
          <a:bodyPr>
            <a:noAutofit/>
          </a:bodyPr>
          <a:lstStyle>
            <a:lvl1pPr marL="0" indent="0" algn="ctr">
              <a:buNone/>
              <a:defRPr sz="1400"/>
            </a:lvl1pPr>
            <a:lvl2pPr marL="457200" indent="0">
              <a:buNone/>
              <a:defRPr sz="1200"/>
            </a:lvl2pPr>
            <a:lvl3pPr marL="914400" indent="0">
              <a:buNone/>
              <a:defRPr sz="1100"/>
            </a:lvl3pPr>
            <a:lvl4pPr marL="1371600" indent="0">
              <a:buNone/>
              <a:defRPr sz="1050"/>
            </a:lvl4pPr>
            <a:lvl5pPr marL="1828800" indent="0">
              <a:buNone/>
              <a:defRPr sz="1050"/>
            </a:lvl5pPr>
          </a:lstStyle>
          <a:p>
            <a:pPr lvl="0"/>
            <a:r>
              <a:rPr lang="en-US" dirty="0"/>
              <a:t>Click to add content</a:t>
            </a:r>
          </a:p>
        </p:txBody>
      </p:sp>
      <p:sp>
        <p:nvSpPr>
          <p:cNvPr id="21" name="Text Placeholder 2">
            <a:extLst>
              <a:ext uri="{FF2B5EF4-FFF2-40B4-BE49-F238E27FC236}">
                <a16:creationId xmlns:a16="http://schemas.microsoft.com/office/drawing/2014/main" id="{1F60A771-8BBC-4565-AB09-402DA7CB2780}"/>
              </a:ext>
            </a:extLst>
          </p:cNvPr>
          <p:cNvSpPr>
            <a:spLocks noGrp="1"/>
          </p:cNvSpPr>
          <p:nvPr>
            <p:ph type="body" idx="13" hasCustomPrompt="1"/>
          </p:nvPr>
        </p:nvSpPr>
        <p:spPr>
          <a:xfrm>
            <a:off x="6298609" y="3788813"/>
            <a:ext cx="2330726" cy="804859"/>
          </a:xfrm>
        </p:spPr>
        <p:txBody>
          <a:bodyPr lIns="0" rIns="0" anchor="b">
            <a:noAutofit/>
          </a:bodyPr>
          <a:lstStyle>
            <a:lvl1pPr marL="0" indent="0" algn="ctr">
              <a:buNone/>
              <a:defRPr lang="en-US" sz="32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t>
            </a:r>
          </a:p>
        </p:txBody>
      </p:sp>
      <p:sp>
        <p:nvSpPr>
          <p:cNvPr id="19" name="Text Placeholder 2">
            <a:extLst>
              <a:ext uri="{FF2B5EF4-FFF2-40B4-BE49-F238E27FC236}">
                <a16:creationId xmlns:a16="http://schemas.microsoft.com/office/drawing/2014/main" id="{D3C675D6-83FA-4036-B516-098EDCAF2506}"/>
              </a:ext>
            </a:extLst>
          </p:cNvPr>
          <p:cNvSpPr>
            <a:spLocks noGrp="1"/>
          </p:cNvSpPr>
          <p:nvPr>
            <p:ph type="body" idx="19" hasCustomPrompt="1"/>
          </p:nvPr>
        </p:nvSpPr>
        <p:spPr>
          <a:xfrm>
            <a:off x="6298609" y="4464810"/>
            <a:ext cx="2330726" cy="438505"/>
          </a:xfrm>
        </p:spPr>
        <p:txBody>
          <a:bodyPr lIns="0" rIns="0" anchor="b">
            <a:noAutofit/>
          </a:bodyPr>
          <a:lstStyle>
            <a:lvl1pPr marL="0" indent="0" algn="ctr">
              <a:buNone/>
              <a:defRPr lang="en-US" sz="14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a:t>
            </a:r>
          </a:p>
        </p:txBody>
      </p:sp>
      <p:sp>
        <p:nvSpPr>
          <p:cNvPr id="22" name="Content Placeholder 3">
            <a:extLst>
              <a:ext uri="{FF2B5EF4-FFF2-40B4-BE49-F238E27FC236}">
                <a16:creationId xmlns:a16="http://schemas.microsoft.com/office/drawing/2014/main" id="{C464A9BD-B815-4632-8F54-6EB70E48BAFF}"/>
              </a:ext>
            </a:extLst>
          </p:cNvPr>
          <p:cNvSpPr>
            <a:spLocks noGrp="1"/>
          </p:cNvSpPr>
          <p:nvPr>
            <p:ph sz="half" idx="14"/>
          </p:nvPr>
        </p:nvSpPr>
        <p:spPr>
          <a:xfrm>
            <a:off x="6298609" y="5120722"/>
            <a:ext cx="2330726" cy="853167"/>
          </a:xfrm>
        </p:spPr>
        <p:txBody>
          <a:bodyPr lIns="0" rIns="0">
            <a:normAutofit/>
          </a:bodyPr>
          <a:lstStyle>
            <a:lvl1pPr marL="0" indent="0" algn="ctr">
              <a:lnSpc>
                <a:spcPct val="100000"/>
              </a:lnSpc>
              <a:buNone/>
              <a:defRPr sz="1400" spc="50" baseline="0">
                <a:solidFill>
                  <a:schemeClr val="tx1">
                    <a:lumMod val="75000"/>
                    <a:lumOff val="25000"/>
                  </a:schemeClr>
                </a:solidFill>
              </a:defRPr>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dirty="0"/>
              <a:t>Click to edit Master text styles</a:t>
            </a:r>
          </a:p>
        </p:txBody>
      </p:sp>
      <p:sp>
        <p:nvSpPr>
          <p:cNvPr id="26" name="Content Placeholder 10">
            <a:extLst>
              <a:ext uri="{FF2B5EF4-FFF2-40B4-BE49-F238E27FC236}">
                <a16:creationId xmlns:a16="http://schemas.microsoft.com/office/drawing/2014/main" id="{CEB4C3DB-E51E-4479-90C2-DFE5DB4B2482}"/>
              </a:ext>
            </a:extLst>
          </p:cNvPr>
          <p:cNvSpPr>
            <a:spLocks noGrp="1"/>
          </p:cNvSpPr>
          <p:nvPr>
            <p:ph sz="quarter" idx="24" hasCustomPrompt="1"/>
          </p:nvPr>
        </p:nvSpPr>
        <p:spPr>
          <a:xfrm>
            <a:off x="9260321" y="2370670"/>
            <a:ext cx="1856232" cy="1664208"/>
          </a:xfrm>
        </p:spPr>
        <p:txBody>
          <a:bodyPr>
            <a:noAutofit/>
          </a:bodyPr>
          <a:lstStyle>
            <a:lvl1pPr marL="0" indent="0" algn="ctr">
              <a:buNone/>
              <a:defRPr sz="1400"/>
            </a:lvl1pPr>
            <a:lvl2pPr marL="457200" indent="0">
              <a:buNone/>
              <a:defRPr sz="1200"/>
            </a:lvl2pPr>
            <a:lvl3pPr marL="914400" indent="0">
              <a:buNone/>
              <a:defRPr sz="1100"/>
            </a:lvl3pPr>
            <a:lvl4pPr marL="1371600" indent="0">
              <a:buNone/>
              <a:defRPr sz="1050"/>
            </a:lvl4pPr>
            <a:lvl5pPr marL="1828800" indent="0">
              <a:buNone/>
              <a:defRPr sz="1050"/>
            </a:lvl5pPr>
          </a:lstStyle>
          <a:p>
            <a:pPr lvl="0"/>
            <a:r>
              <a:rPr lang="en-US" dirty="0"/>
              <a:t>Click to add content</a:t>
            </a:r>
          </a:p>
        </p:txBody>
      </p:sp>
      <p:sp>
        <p:nvSpPr>
          <p:cNvPr id="14" name="Text Placeholder 2">
            <a:extLst>
              <a:ext uri="{FF2B5EF4-FFF2-40B4-BE49-F238E27FC236}">
                <a16:creationId xmlns:a16="http://schemas.microsoft.com/office/drawing/2014/main" id="{84A1E92D-A5BF-4268-BFF3-1418A1F03589}"/>
              </a:ext>
            </a:extLst>
          </p:cNvPr>
          <p:cNvSpPr>
            <a:spLocks noGrp="1"/>
          </p:cNvSpPr>
          <p:nvPr>
            <p:ph type="body" idx="15" hasCustomPrompt="1"/>
          </p:nvPr>
        </p:nvSpPr>
        <p:spPr>
          <a:xfrm>
            <a:off x="9023074" y="3788457"/>
            <a:ext cx="2330726" cy="804859"/>
          </a:xfrm>
        </p:spPr>
        <p:txBody>
          <a:bodyPr lIns="0" rIns="0" anchor="b">
            <a:noAutofit/>
          </a:bodyPr>
          <a:lstStyle>
            <a:lvl1pPr marL="0" indent="0" algn="ctr">
              <a:buNone/>
              <a:defRPr lang="en-US" sz="32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t>
            </a:r>
          </a:p>
        </p:txBody>
      </p:sp>
      <p:sp>
        <p:nvSpPr>
          <p:cNvPr id="23" name="Text Placeholder 2">
            <a:extLst>
              <a:ext uri="{FF2B5EF4-FFF2-40B4-BE49-F238E27FC236}">
                <a16:creationId xmlns:a16="http://schemas.microsoft.com/office/drawing/2014/main" id="{B6439AAC-8A96-4015-8A87-ED8DF7027B60}"/>
              </a:ext>
            </a:extLst>
          </p:cNvPr>
          <p:cNvSpPr>
            <a:spLocks noGrp="1"/>
          </p:cNvSpPr>
          <p:nvPr>
            <p:ph type="body" idx="20" hasCustomPrompt="1"/>
          </p:nvPr>
        </p:nvSpPr>
        <p:spPr>
          <a:xfrm>
            <a:off x="9023074" y="4464454"/>
            <a:ext cx="2330726" cy="438505"/>
          </a:xfrm>
        </p:spPr>
        <p:txBody>
          <a:bodyPr lIns="0" rIns="0" anchor="b">
            <a:noAutofit/>
          </a:bodyPr>
          <a:lstStyle>
            <a:lvl1pPr marL="0" indent="0" algn="ctr">
              <a:buNone/>
              <a:defRPr lang="en-US" sz="14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a:t>
            </a:r>
          </a:p>
        </p:txBody>
      </p:sp>
      <p:cxnSp>
        <p:nvCxnSpPr>
          <p:cNvPr id="16" name="Straight Connector 15">
            <a:extLst>
              <a:ext uri="{FF2B5EF4-FFF2-40B4-BE49-F238E27FC236}">
                <a16:creationId xmlns:a16="http://schemas.microsoft.com/office/drawing/2014/main" id="{463D7850-C2A6-43CE-BBE4-8E81A0A593BF}"/>
              </a:ext>
              <a:ext uri="{C183D7F6-B498-43B3-948B-1728B52AA6E4}">
                <adec:decorative xmlns:adec="http://schemas.microsoft.com/office/drawing/2017/decorative" val="1"/>
              </a:ext>
            </a:extLst>
          </p:cNvPr>
          <p:cNvCxnSpPr>
            <a:cxnSpLocks/>
          </p:cNvCxnSpPr>
          <p:nvPr/>
        </p:nvCxnSpPr>
        <p:spPr>
          <a:xfrm flipH="1">
            <a:off x="0" y="0"/>
            <a:ext cx="1238250" cy="1328057"/>
          </a:xfrm>
          <a:prstGeom prst="line">
            <a:avLst/>
          </a:prstGeom>
          <a:ln w="31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BAD3E03-2E3B-440C-9105-6F9D33006D66}"/>
              </a:ext>
              <a:ext uri="{C183D7F6-B498-43B3-948B-1728B52AA6E4}">
                <adec:decorative xmlns:adec="http://schemas.microsoft.com/office/drawing/2017/decorative" val="1"/>
              </a:ext>
            </a:extLst>
          </p:cNvPr>
          <p:cNvCxnSpPr>
            <a:cxnSpLocks/>
          </p:cNvCxnSpPr>
          <p:nvPr/>
        </p:nvCxnSpPr>
        <p:spPr>
          <a:xfrm flipH="1">
            <a:off x="0" y="0"/>
            <a:ext cx="3790950" cy="892177"/>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5" name="Content Placeholder 3">
            <a:extLst>
              <a:ext uri="{FF2B5EF4-FFF2-40B4-BE49-F238E27FC236}">
                <a16:creationId xmlns:a16="http://schemas.microsoft.com/office/drawing/2014/main" id="{492F9083-A886-4EEB-94D6-1FAE6DC33000}"/>
              </a:ext>
            </a:extLst>
          </p:cNvPr>
          <p:cNvSpPr>
            <a:spLocks noGrp="1"/>
          </p:cNvSpPr>
          <p:nvPr>
            <p:ph sz="half" idx="16"/>
          </p:nvPr>
        </p:nvSpPr>
        <p:spPr>
          <a:xfrm>
            <a:off x="9023074" y="5120366"/>
            <a:ext cx="2330726" cy="853167"/>
          </a:xfrm>
        </p:spPr>
        <p:txBody>
          <a:bodyPr lIns="0" rIns="0">
            <a:normAutofit/>
          </a:bodyPr>
          <a:lstStyle>
            <a:lvl1pPr marL="0" indent="0" algn="ctr">
              <a:lnSpc>
                <a:spcPct val="100000"/>
              </a:lnSpc>
              <a:buNone/>
              <a:defRPr sz="1400" spc="50" baseline="0">
                <a:solidFill>
                  <a:schemeClr val="tx1">
                    <a:lumMod val="75000"/>
                    <a:lumOff val="25000"/>
                  </a:schemeClr>
                </a:solidFill>
              </a:defRPr>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dirty="0"/>
              <a:t>Click to edit Master text styles</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lvl1pPr>
          </a:lstStyle>
          <a:p>
            <a:r>
              <a:rPr lang="en-US"/>
              <a:t>20XX</a:t>
            </a:r>
            <a:endParaRPr lang="en-US" dirty="0"/>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lvl1pPr>
          </a:lstStyle>
          <a:p>
            <a:r>
              <a:rPr lang="en-US" dirty="0"/>
              <a:t>Pitch Deck</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1386696317"/>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umma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3821F-4537-4AE7-8829-C2E3AE60F6E1}"/>
              </a:ext>
            </a:extLst>
          </p:cNvPr>
          <p:cNvSpPr>
            <a:spLocks noGrp="1"/>
          </p:cNvSpPr>
          <p:nvPr>
            <p:ph type="title" hasCustomPrompt="1"/>
          </p:nvPr>
        </p:nvSpPr>
        <p:spPr>
          <a:xfrm>
            <a:off x="5476875" y="1671639"/>
            <a:ext cx="5111750" cy="1204912"/>
          </a:xfrm>
        </p:spPr>
        <p:txBody>
          <a:bodyPr anchor="b">
            <a:normAutofit/>
          </a:bodyPr>
          <a:lstStyle>
            <a:lvl1pPr>
              <a:defRPr lang="en-US" sz="2800" kern="1200" cap="all" spc="150" baseline="0" dirty="0">
                <a:solidFill>
                  <a:schemeClr val="tx1">
                    <a:lumMod val="75000"/>
                    <a:lumOff val="25000"/>
                  </a:schemeClr>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92FD4279-EA62-4397-878A-73F4948DB176}"/>
              </a:ext>
            </a:extLst>
          </p:cNvPr>
          <p:cNvSpPr>
            <a:spLocks noGrp="1"/>
          </p:cNvSpPr>
          <p:nvPr>
            <p:ph type="body" idx="1"/>
          </p:nvPr>
        </p:nvSpPr>
        <p:spPr>
          <a:xfrm>
            <a:off x="5476875" y="3682546"/>
            <a:ext cx="5111750" cy="1525588"/>
          </a:xfrm>
        </p:spPr>
        <p:txBody>
          <a:bodyPr anchor="b">
            <a:normAutofit/>
          </a:bodyPr>
          <a:lstStyle>
            <a:lvl1pPr marL="0" indent="0">
              <a:lnSpc>
                <a:spcPct val="100000"/>
              </a:lnSpc>
              <a:buNone/>
              <a:defRPr sz="1400" spc="50" baseline="0">
                <a:solidFill>
                  <a:schemeClr val="tx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23" name="Straight Connector 22">
            <a:extLst>
              <a:ext uri="{FF2B5EF4-FFF2-40B4-BE49-F238E27FC236}">
                <a16:creationId xmlns:a16="http://schemas.microsoft.com/office/drawing/2014/main" id="{D87F08D6-2CA7-4A5A-BE34-07113DCA535D}"/>
              </a:ext>
            </a:extLst>
          </p:cNvPr>
          <p:cNvCxnSpPr>
            <a:cxnSpLocks/>
          </p:cNvCxnSpPr>
          <p:nvPr/>
        </p:nvCxnSpPr>
        <p:spPr>
          <a:xfrm flipH="1" flipV="1">
            <a:off x="0" y="876300"/>
            <a:ext cx="4762500" cy="1628775"/>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768C87F-B9C3-4DFF-8454-F3F52CE4346B}"/>
              </a:ext>
            </a:extLst>
          </p:cNvPr>
          <p:cNvCxnSpPr>
            <a:cxnSpLocks/>
          </p:cNvCxnSpPr>
          <p:nvPr/>
        </p:nvCxnSpPr>
        <p:spPr>
          <a:xfrm flipH="1" flipV="1">
            <a:off x="2638425" y="0"/>
            <a:ext cx="2124076" cy="5186363"/>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1" name="Date Placeholder 6">
            <a:extLst>
              <a:ext uri="{FF2B5EF4-FFF2-40B4-BE49-F238E27FC236}">
                <a16:creationId xmlns:a16="http://schemas.microsoft.com/office/drawing/2014/main" id="{71F34533-9677-48AF-9374-976825F4BB7E}"/>
              </a:ext>
            </a:extLst>
          </p:cNvPr>
          <p:cNvSpPr>
            <a:spLocks noGrp="1"/>
          </p:cNvSpPr>
          <p:nvPr>
            <p:ph type="dt" sz="half" idx="10"/>
          </p:nvPr>
        </p:nvSpPr>
        <p:spPr>
          <a:xfrm>
            <a:off x="838200" y="6356350"/>
            <a:ext cx="2743200" cy="365125"/>
          </a:xfrm>
        </p:spPr>
        <p:txBody>
          <a:bodyPr/>
          <a:lstStyle>
            <a:lvl1pPr>
              <a:defRPr sz="900"/>
            </a:lvl1pPr>
          </a:lstStyle>
          <a:p>
            <a:r>
              <a:rPr lang="en-US"/>
              <a:t>20XX</a:t>
            </a:r>
            <a:endParaRPr lang="en-US" dirty="0"/>
          </a:p>
        </p:txBody>
      </p:sp>
      <p:sp>
        <p:nvSpPr>
          <p:cNvPr id="22" name="Footer Placeholder 7">
            <a:extLst>
              <a:ext uri="{FF2B5EF4-FFF2-40B4-BE49-F238E27FC236}">
                <a16:creationId xmlns:a16="http://schemas.microsoft.com/office/drawing/2014/main" id="{4FAB8A26-B99E-4F96-8327-A932A14F2C03}"/>
              </a:ext>
            </a:extLst>
          </p:cNvPr>
          <p:cNvSpPr>
            <a:spLocks noGrp="1"/>
          </p:cNvSpPr>
          <p:nvPr>
            <p:ph type="ftr" sz="quarter" idx="11"/>
          </p:nvPr>
        </p:nvSpPr>
        <p:spPr>
          <a:xfrm>
            <a:off x="4038600" y="6356350"/>
            <a:ext cx="4114800" cy="365125"/>
          </a:xfrm>
        </p:spPr>
        <p:txBody>
          <a:bodyPr/>
          <a:lstStyle>
            <a:lvl1pPr>
              <a:defRPr sz="900"/>
            </a:lvl1pPr>
          </a:lstStyle>
          <a:p>
            <a:r>
              <a:rPr lang="en-US" dirty="0"/>
              <a:t>Pitch Deck</a:t>
            </a:r>
          </a:p>
        </p:txBody>
      </p:sp>
      <p:sp>
        <p:nvSpPr>
          <p:cNvPr id="24" name="Slide Number Placeholder 8">
            <a:extLst>
              <a:ext uri="{FF2B5EF4-FFF2-40B4-BE49-F238E27FC236}">
                <a16:creationId xmlns:a16="http://schemas.microsoft.com/office/drawing/2014/main" id="{EB0962D2-BCC3-48AB-A769-2A7327D29191}"/>
              </a:ext>
            </a:extLst>
          </p:cNvPr>
          <p:cNvSpPr>
            <a:spLocks noGrp="1"/>
          </p:cNvSpPr>
          <p:nvPr>
            <p:ph type="sldNum" sz="quarter" idx="12"/>
          </p:nvPr>
        </p:nvSpPr>
        <p:spPr>
          <a:xfrm>
            <a:off x="8610600" y="6356350"/>
            <a:ext cx="2743200" cy="365125"/>
          </a:xfrm>
        </p:spPr>
        <p:txBody>
          <a:bodyPr/>
          <a:lstStyle>
            <a:lvl1pPr>
              <a:defRPr sz="900"/>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1616316768"/>
      </p:ext>
    </p:extLst>
  </p:cSld>
  <p:clrMapOvr>
    <a:masterClrMapping/>
  </p:clrMapOvr>
  <p:extLst>
    <p:ext uri="{DCECCB84-F9BA-43D5-87BE-67443E8EF086}">
      <p15:sldGuideLst xmlns:p15="http://schemas.microsoft.com/office/powerpoint/2012/main">
        <p15:guide id="1" pos="300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Closing">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4267200" y="1615736"/>
            <a:ext cx="4179570" cy="1524735"/>
          </a:xfrm>
        </p:spPr>
        <p:txBody>
          <a:bodyPr anchor="b">
            <a:noAutofit/>
          </a:bodyPr>
          <a:lstStyle>
            <a:lvl1pPr algn="l">
              <a:defRPr sz="3200" spc="150" baseline="0">
                <a:solidFill>
                  <a:schemeClr val="tx1">
                    <a:lumMod val="75000"/>
                    <a:lumOff val="25000"/>
                  </a:schemeClr>
                </a:solidFill>
              </a:defRPr>
            </a:lvl1pPr>
          </a:lstStyle>
          <a:p>
            <a:r>
              <a:rPr lang="en-US"/>
              <a:t>CLICK TO EDIT MASTER TITLE STYLE</a:t>
            </a:r>
          </a:p>
        </p:txBody>
      </p:sp>
      <p:sp>
        <p:nvSpPr>
          <p:cNvPr id="3" name="Subtitle 2">
            <a:extLst>
              <a:ext uri="{FF2B5EF4-FFF2-40B4-BE49-F238E27FC236}">
                <a16:creationId xmlns:a16="http://schemas.microsoft.com/office/drawing/2014/main" id="{55457758-A125-4CEA-A3D5-CBD010417BD2}"/>
              </a:ext>
            </a:extLst>
          </p:cNvPr>
          <p:cNvSpPr>
            <a:spLocks noGrp="1"/>
          </p:cNvSpPr>
          <p:nvPr>
            <p:ph type="subTitle" idx="1"/>
          </p:nvPr>
        </p:nvSpPr>
        <p:spPr>
          <a:xfrm>
            <a:off x="4267200" y="3238103"/>
            <a:ext cx="4179570" cy="2004161"/>
          </a:xfrm>
        </p:spPr>
        <p:txBody>
          <a:bodyPr>
            <a:normAutofit/>
          </a:bodyPr>
          <a:lstStyle>
            <a:lvl1pPr marL="0" indent="0" algn="l">
              <a:lnSpc>
                <a:spcPct val="150000"/>
              </a:lnSpc>
              <a:buNone/>
              <a:defRPr sz="1400" spc="50" baseline="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6" name="Graphic 5">
            <a:extLst>
              <a:ext uri="{FF2B5EF4-FFF2-40B4-BE49-F238E27FC236}">
                <a16:creationId xmlns:a16="http://schemas.microsoft.com/office/drawing/2014/main" id="{ED3361C9-310A-4255-A94E-B77588962DA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3176938" cy="6858000"/>
          </a:xfrm>
          <a:prstGeom prst="rect">
            <a:avLst/>
          </a:prstGeom>
        </p:spPr>
      </p:pic>
      <p:sp>
        <p:nvSpPr>
          <p:cNvPr id="9" name="Date Placeholder 6">
            <a:extLst>
              <a:ext uri="{FF2B5EF4-FFF2-40B4-BE49-F238E27FC236}">
                <a16:creationId xmlns:a16="http://schemas.microsoft.com/office/drawing/2014/main" id="{BF358517-D7B7-40D0-A9D0-B650C80898AC}"/>
              </a:ext>
            </a:extLst>
          </p:cNvPr>
          <p:cNvSpPr>
            <a:spLocks noGrp="1"/>
          </p:cNvSpPr>
          <p:nvPr>
            <p:ph type="dt" sz="half" idx="10"/>
          </p:nvPr>
        </p:nvSpPr>
        <p:spPr>
          <a:xfrm>
            <a:off x="4267200" y="6356350"/>
            <a:ext cx="1774371" cy="365125"/>
          </a:xfrm>
        </p:spPr>
        <p:txBody>
          <a:bodyPr/>
          <a:lstStyle>
            <a:lvl1pPr>
              <a:defRPr sz="900"/>
            </a:lvl1pPr>
          </a:lstStyle>
          <a:p>
            <a:r>
              <a:rPr lang="en-US"/>
              <a:t>20XX</a:t>
            </a:r>
            <a:endParaRPr lang="en-US" dirty="0"/>
          </a:p>
        </p:txBody>
      </p:sp>
      <p:sp>
        <p:nvSpPr>
          <p:cNvPr id="10" name="Footer Placeholder 7">
            <a:extLst>
              <a:ext uri="{FF2B5EF4-FFF2-40B4-BE49-F238E27FC236}">
                <a16:creationId xmlns:a16="http://schemas.microsoft.com/office/drawing/2014/main" id="{6026D44C-0B39-4DE1-A0FC-5615DDAAE3CE}"/>
              </a:ext>
            </a:extLst>
          </p:cNvPr>
          <p:cNvSpPr>
            <a:spLocks noGrp="1"/>
          </p:cNvSpPr>
          <p:nvPr>
            <p:ph type="ftr" sz="quarter" idx="11"/>
          </p:nvPr>
        </p:nvSpPr>
        <p:spPr>
          <a:xfrm>
            <a:off x="6479721" y="6356350"/>
            <a:ext cx="2661557" cy="365125"/>
          </a:xfrm>
        </p:spPr>
        <p:txBody>
          <a:bodyPr/>
          <a:lstStyle>
            <a:lvl1pPr>
              <a:defRPr sz="900"/>
            </a:lvl1pPr>
          </a:lstStyle>
          <a:p>
            <a:r>
              <a:rPr lang="en-US" dirty="0"/>
              <a:t>Pitch Deck</a:t>
            </a:r>
          </a:p>
        </p:txBody>
      </p:sp>
      <p:sp>
        <p:nvSpPr>
          <p:cNvPr id="11" name="Slide Number Placeholder 8">
            <a:extLst>
              <a:ext uri="{FF2B5EF4-FFF2-40B4-BE49-F238E27FC236}">
                <a16:creationId xmlns:a16="http://schemas.microsoft.com/office/drawing/2014/main" id="{0F8222B4-B618-42C4-8BDB-D2E4DF2F22C3}"/>
              </a:ext>
            </a:extLst>
          </p:cNvPr>
          <p:cNvSpPr>
            <a:spLocks noGrp="1"/>
          </p:cNvSpPr>
          <p:nvPr>
            <p:ph type="sldNum" sz="quarter" idx="12"/>
          </p:nvPr>
        </p:nvSpPr>
        <p:spPr>
          <a:xfrm>
            <a:off x="9579428" y="6356350"/>
            <a:ext cx="1774371" cy="365125"/>
          </a:xfrm>
        </p:spPr>
        <p:txBody>
          <a:bodyPr/>
          <a:lstStyle>
            <a:lvl1pPr>
              <a:defRPr sz="900"/>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4293551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Agenda">
    <p:bg>
      <p:bgPr>
        <a:solidFill>
          <a:schemeClr val="bg1"/>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D514C6BF-376E-43E8-881D-2E767426990A}"/>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t="18301" r="28341" b="23071"/>
          <a:stretch/>
        </p:blipFill>
        <p:spPr>
          <a:xfrm>
            <a:off x="5488815" y="0"/>
            <a:ext cx="6703185" cy="6858000"/>
          </a:xfrm>
          <a:prstGeom prst="rect">
            <a:avLst/>
          </a:prstGeom>
        </p:spPr>
      </p:pic>
      <p:sp>
        <p:nvSpPr>
          <p:cNvPr id="2" name="Title 1">
            <a:extLst>
              <a:ext uri="{FF2B5EF4-FFF2-40B4-BE49-F238E27FC236}">
                <a16:creationId xmlns:a16="http://schemas.microsoft.com/office/drawing/2014/main" id="{3F0A9B92-C2D0-466A-A680-A35832C452B3}"/>
              </a:ext>
            </a:extLst>
          </p:cNvPr>
          <p:cNvSpPr>
            <a:spLocks noGrp="1"/>
          </p:cNvSpPr>
          <p:nvPr>
            <p:ph type="title" hasCustomPrompt="1"/>
          </p:nvPr>
        </p:nvSpPr>
        <p:spPr>
          <a:xfrm>
            <a:off x="1333499" y="1020445"/>
            <a:ext cx="3171825" cy="1325563"/>
          </a:xfrm>
        </p:spPr>
        <p:txBody>
          <a:bodyPr anchor="b">
            <a:normAutofit/>
          </a:bodyPr>
          <a:lstStyle>
            <a:lvl1pPr>
              <a:defRPr sz="2800" spc="150" baseline="0">
                <a:solidFill>
                  <a:schemeClr val="tx1">
                    <a:lumMod val="75000"/>
                    <a:lumOff val="25000"/>
                  </a:schemeClr>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2DA41CE6-5A88-4C5C-B2A4-6A5D2153B16F}"/>
              </a:ext>
            </a:extLst>
          </p:cNvPr>
          <p:cNvSpPr>
            <a:spLocks noGrp="1"/>
          </p:cNvSpPr>
          <p:nvPr>
            <p:ph idx="1"/>
          </p:nvPr>
        </p:nvSpPr>
        <p:spPr>
          <a:xfrm>
            <a:off x="1333499" y="2924175"/>
            <a:ext cx="3171825" cy="2519363"/>
          </a:xfrm>
        </p:spPr>
        <p:txBody>
          <a:bodyPr>
            <a:normAutofit/>
          </a:bodyPr>
          <a:lstStyle>
            <a:lvl1pPr marL="0" indent="0">
              <a:lnSpc>
                <a:spcPct val="120000"/>
              </a:lnSpc>
              <a:spcBef>
                <a:spcPts val="1000"/>
              </a:spcBef>
              <a:buNone/>
              <a:defRPr sz="1400">
                <a:solidFill>
                  <a:schemeClr val="tx1">
                    <a:lumMod val="75000"/>
                    <a:lumOff val="25000"/>
                  </a:schemeClr>
                </a:solidFill>
              </a:defRPr>
            </a:lvl1pPr>
            <a:lvl2pPr marL="457200" indent="0">
              <a:lnSpc>
                <a:spcPct val="120000"/>
              </a:lnSpc>
              <a:spcBef>
                <a:spcPts val="1000"/>
              </a:spcBef>
              <a:buNone/>
              <a:defRPr sz="1400">
                <a:solidFill>
                  <a:schemeClr val="tx1">
                    <a:lumMod val="75000"/>
                    <a:lumOff val="25000"/>
                  </a:schemeClr>
                </a:solidFill>
              </a:defRPr>
            </a:lvl2pPr>
            <a:lvl3pPr marL="914400" indent="0">
              <a:lnSpc>
                <a:spcPct val="120000"/>
              </a:lnSpc>
              <a:spcBef>
                <a:spcPts val="1000"/>
              </a:spcBef>
              <a:buNone/>
              <a:defRPr sz="1400">
                <a:solidFill>
                  <a:schemeClr val="tx1">
                    <a:lumMod val="75000"/>
                    <a:lumOff val="25000"/>
                  </a:schemeClr>
                </a:solidFill>
              </a:defRPr>
            </a:lvl3pPr>
            <a:lvl4pPr marL="1371600" indent="0">
              <a:lnSpc>
                <a:spcPct val="120000"/>
              </a:lnSpc>
              <a:spcBef>
                <a:spcPts val="1000"/>
              </a:spcBef>
              <a:buNone/>
              <a:defRPr sz="1400">
                <a:solidFill>
                  <a:schemeClr val="tx1">
                    <a:lumMod val="75000"/>
                    <a:lumOff val="25000"/>
                  </a:schemeClr>
                </a:solidFill>
              </a:defRPr>
            </a:lvl4pPr>
            <a:lvl5pPr marL="1828800" indent="0">
              <a:lnSpc>
                <a:spcPct val="120000"/>
              </a:lnSpc>
              <a:spcBef>
                <a:spcPts val="1000"/>
              </a:spcBef>
              <a:buNone/>
              <a:defRPr sz="14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9F5093-3C53-4152-B8FE-0522E0795269}"/>
              </a:ext>
            </a:extLst>
          </p:cNvPr>
          <p:cNvSpPr>
            <a:spLocks noGrp="1"/>
          </p:cNvSpPr>
          <p:nvPr>
            <p:ph type="dt" sz="half" idx="10"/>
          </p:nvPr>
        </p:nvSpPr>
        <p:spPr>
          <a:xfrm>
            <a:off x="1333500" y="6356350"/>
            <a:ext cx="985157" cy="365125"/>
          </a:xfrm>
        </p:spPr>
        <p:txBody>
          <a:bodyPr/>
          <a:lstStyle>
            <a:lvl1pPr>
              <a:defRPr sz="900"/>
            </a:lvl1pPr>
          </a:lstStyle>
          <a:p>
            <a:r>
              <a:rPr lang="en-US"/>
              <a:t>20XX</a:t>
            </a:r>
            <a:endParaRPr lang="en-US" dirty="0"/>
          </a:p>
        </p:txBody>
      </p:sp>
      <p:sp>
        <p:nvSpPr>
          <p:cNvPr id="5" name="Footer Placeholder 4">
            <a:extLst>
              <a:ext uri="{FF2B5EF4-FFF2-40B4-BE49-F238E27FC236}">
                <a16:creationId xmlns:a16="http://schemas.microsoft.com/office/drawing/2014/main" id="{7727F11D-8AF8-44D6-A48B-D8C7779B8B08}"/>
              </a:ext>
            </a:extLst>
          </p:cNvPr>
          <p:cNvSpPr>
            <a:spLocks noGrp="1"/>
          </p:cNvSpPr>
          <p:nvPr>
            <p:ph type="ftr" sz="quarter" idx="11"/>
          </p:nvPr>
        </p:nvSpPr>
        <p:spPr>
          <a:xfrm>
            <a:off x="2669886" y="6356349"/>
            <a:ext cx="2482842" cy="365125"/>
          </a:xfrm>
        </p:spPr>
        <p:txBody>
          <a:bodyPr/>
          <a:lstStyle>
            <a:lvl1pPr>
              <a:defRPr sz="900"/>
            </a:lvl1pPr>
          </a:lstStyle>
          <a:p>
            <a:r>
              <a:rPr lang="en-US" dirty="0"/>
              <a:t>Pitch Deck</a:t>
            </a:r>
          </a:p>
        </p:txBody>
      </p:sp>
      <p:sp>
        <p:nvSpPr>
          <p:cNvPr id="6" name="Slide Number Placeholder 5">
            <a:extLst>
              <a:ext uri="{FF2B5EF4-FFF2-40B4-BE49-F238E27FC236}">
                <a16:creationId xmlns:a16="http://schemas.microsoft.com/office/drawing/2014/main" id="{658C0879-6B0F-4AF6-A997-EC61DA8964AE}"/>
              </a:ext>
            </a:extLst>
          </p:cNvPr>
          <p:cNvSpPr>
            <a:spLocks noGrp="1"/>
          </p:cNvSpPr>
          <p:nvPr>
            <p:ph type="sldNum" sz="quarter" idx="12"/>
          </p:nvPr>
        </p:nvSpPr>
        <p:spPr>
          <a:xfrm>
            <a:off x="5536305" y="6356350"/>
            <a:ext cx="987552" cy="365125"/>
          </a:xfrm>
        </p:spPr>
        <p:txBody>
          <a:bodyPr/>
          <a:lstStyle>
            <a:lvl1pPr>
              <a:defRPr sz="900"/>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26312703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meline">
    <p:spTree>
      <p:nvGrpSpPr>
        <p:cNvPr id="1" name=""/>
        <p:cNvGrpSpPr/>
        <p:nvPr/>
      </p:nvGrpSpPr>
      <p:grpSpPr>
        <a:xfrm>
          <a:off x="0" y="0"/>
          <a:ext cx="0" cy="0"/>
          <a:chOff x="0" y="0"/>
          <a:chExt cx="0" cy="0"/>
        </a:xfrm>
      </p:grpSpPr>
      <p:sp>
        <p:nvSpPr>
          <p:cNvPr id="12" name="Graphic 10">
            <a:extLst>
              <a:ext uri="{FF2B5EF4-FFF2-40B4-BE49-F238E27FC236}">
                <a16:creationId xmlns:a16="http://schemas.microsoft.com/office/drawing/2014/main" id="{9D2AF524-D4B4-4A3A-9CE4-EDAFE1D5A37B}"/>
              </a:ext>
              <a:ext uri="{C183D7F6-B498-43B3-948B-1728B52AA6E4}">
                <adec:decorative xmlns:adec="http://schemas.microsoft.com/office/drawing/2017/decorative" val="1"/>
              </a:ext>
            </a:extLst>
          </p:cNvPr>
          <p:cNvSpPr/>
          <p:nvPr/>
        </p:nvSpPr>
        <p:spPr>
          <a:xfrm>
            <a:off x="2113884" y="0"/>
            <a:ext cx="10078116" cy="6858000"/>
          </a:xfrm>
          <a:custGeom>
            <a:avLst/>
            <a:gdLst>
              <a:gd name="connsiteX0" fmla="*/ 3793236 w 10078116"/>
              <a:gd name="connsiteY0" fmla="*/ 6858000 h 6858000"/>
              <a:gd name="connsiteX1" fmla="*/ 0 w 10078116"/>
              <a:gd name="connsiteY1" fmla="*/ 0 h 6858000"/>
              <a:gd name="connsiteX2" fmla="*/ 10078116 w 10078116"/>
              <a:gd name="connsiteY2" fmla="*/ 0 h 6858000"/>
              <a:gd name="connsiteX3" fmla="*/ 10078116 w 1007811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078116" h="6858000">
                <a:moveTo>
                  <a:pt x="3793236" y="6858000"/>
                </a:moveTo>
                <a:lnTo>
                  <a:pt x="0" y="0"/>
                </a:lnTo>
                <a:lnTo>
                  <a:pt x="10078116" y="0"/>
                </a:lnTo>
                <a:lnTo>
                  <a:pt x="10078116" y="6858000"/>
                </a:lnTo>
                <a:close/>
              </a:path>
            </a:pathLst>
          </a:custGeom>
          <a:solidFill>
            <a:schemeClr val="accent1"/>
          </a:solidFill>
          <a:ln w="9525"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6E3987A5-99A6-4B33-BAAF-53159635382E}"/>
              </a:ext>
            </a:extLst>
          </p:cNvPr>
          <p:cNvSpPr>
            <a:spLocks noGrp="1"/>
          </p:cNvSpPr>
          <p:nvPr>
            <p:ph type="title" hasCustomPrompt="1"/>
          </p:nvPr>
        </p:nvSpPr>
        <p:spPr>
          <a:xfrm>
            <a:off x="838200" y="5509419"/>
            <a:ext cx="4082142" cy="585788"/>
          </a:xfrm>
        </p:spPr>
        <p:txBody>
          <a:bodyPr>
            <a:normAutofit/>
          </a:bodyPr>
          <a:lstStyle>
            <a:lvl1pPr>
              <a:defRPr lang="en-US" sz="2800" kern="1200" cap="all" spc="150" baseline="0" dirty="0">
                <a:solidFill>
                  <a:schemeClr val="tx1">
                    <a:lumMod val="75000"/>
                    <a:lumOff val="25000"/>
                  </a:schemeClr>
                </a:solidFill>
                <a:latin typeface="+mj-lt"/>
                <a:ea typeface="+mj-ea"/>
                <a:cs typeface="+mj-cs"/>
              </a:defRPr>
            </a:lvl1pPr>
          </a:lstStyle>
          <a:p>
            <a:r>
              <a:rPr lang="en-US"/>
              <a:t>CLICK TO EDIT TITLE</a:t>
            </a:r>
          </a:p>
        </p:txBody>
      </p:sp>
      <p:sp>
        <p:nvSpPr>
          <p:cNvPr id="16" name="Text Placeholder 15">
            <a:extLst>
              <a:ext uri="{FF2B5EF4-FFF2-40B4-BE49-F238E27FC236}">
                <a16:creationId xmlns:a16="http://schemas.microsoft.com/office/drawing/2014/main" id="{3BABF6CA-407C-4BF0-8234-1321A676E756}"/>
              </a:ext>
            </a:extLst>
          </p:cNvPr>
          <p:cNvSpPr>
            <a:spLocks noGrp="1"/>
          </p:cNvSpPr>
          <p:nvPr>
            <p:ph type="body" sz="quarter" idx="13" hasCustomPrompt="1"/>
          </p:nvPr>
        </p:nvSpPr>
        <p:spPr>
          <a:xfrm>
            <a:off x="148318" y="1481138"/>
            <a:ext cx="2141764" cy="514350"/>
          </a:xfrm>
        </p:spPr>
        <p:txBody>
          <a:bodyPr anchor="ctr">
            <a:noAutofit/>
          </a:bodyPr>
          <a:lstStyle>
            <a:lvl1pPr marL="0" indent="0" algn="r">
              <a:buNone/>
              <a:defRPr sz="1600" cap="all" spc="150" baseline="0">
                <a:solidFill>
                  <a:schemeClr val="tx1">
                    <a:lumMod val="75000"/>
                    <a:lumOff val="25000"/>
                  </a:schemeClr>
                </a:solidFill>
              </a:defRPr>
            </a:lvl1pPr>
          </a:lstStyle>
          <a:p>
            <a:pPr lvl="0"/>
            <a:r>
              <a:rPr lang="en-US" dirty="0"/>
              <a:t>CLICK TO EDIT MASTER TEXT STYLES</a:t>
            </a:r>
          </a:p>
        </p:txBody>
      </p:sp>
      <p:sp>
        <p:nvSpPr>
          <p:cNvPr id="17" name="Text Placeholder 15">
            <a:extLst>
              <a:ext uri="{FF2B5EF4-FFF2-40B4-BE49-F238E27FC236}">
                <a16:creationId xmlns:a16="http://schemas.microsoft.com/office/drawing/2014/main" id="{76D8129B-5B68-421C-968C-3663C86EFC7C}"/>
              </a:ext>
            </a:extLst>
          </p:cNvPr>
          <p:cNvSpPr>
            <a:spLocks noGrp="1"/>
          </p:cNvSpPr>
          <p:nvPr>
            <p:ph type="body" sz="quarter" idx="14" hasCustomPrompt="1"/>
          </p:nvPr>
        </p:nvSpPr>
        <p:spPr>
          <a:xfrm>
            <a:off x="714375" y="2557463"/>
            <a:ext cx="2141764" cy="514350"/>
          </a:xfrm>
        </p:spPr>
        <p:txBody>
          <a:bodyPr anchor="ctr">
            <a:noAutofit/>
          </a:bodyPr>
          <a:lstStyle>
            <a:lvl1pPr marL="0" indent="0" algn="r">
              <a:buNone/>
              <a:defRPr sz="1600" cap="all" spc="150" baseline="0">
                <a:solidFill>
                  <a:schemeClr val="tx1">
                    <a:lumMod val="75000"/>
                    <a:lumOff val="25000"/>
                  </a:schemeClr>
                </a:solidFill>
              </a:defRPr>
            </a:lvl1pPr>
          </a:lstStyle>
          <a:p>
            <a:pPr lvl="0"/>
            <a:r>
              <a:rPr lang="en-US"/>
              <a:t>CLICK TO EDIT MASTER TEXT STYLES</a:t>
            </a:r>
          </a:p>
        </p:txBody>
      </p:sp>
      <p:sp>
        <p:nvSpPr>
          <p:cNvPr id="18" name="Text Placeholder 15">
            <a:extLst>
              <a:ext uri="{FF2B5EF4-FFF2-40B4-BE49-F238E27FC236}">
                <a16:creationId xmlns:a16="http://schemas.microsoft.com/office/drawing/2014/main" id="{6C741DCA-8EBD-44F5-9D38-E938A628ADCD}"/>
              </a:ext>
            </a:extLst>
          </p:cNvPr>
          <p:cNvSpPr>
            <a:spLocks noGrp="1"/>
          </p:cNvSpPr>
          <p:nvPr>
            <p:ph type="body" sz="quarter" idx="15" hasCustomPrompt="1"/>
          </p:nvPr>
        </p:nvSpPr>
        <p:spPr>
          <a:xfrm>
            <a:off x="1320800" y="3633788"/>
            <a:ext cx="2141764" cy="514350"/>
          </a:xfrm>
        </p:spPr>
        <p:txBody>
          <a:bodyPr anchor="ctr">
            <a:noAutofit/>
          </a:bodyPr>
          <a:lstStyle>
            <a:lvl1pPr marL="0" indent="0" algn="r">
              <a:buNone/>
              <a:defRPr sz="1600" cap="all" spc="150" baseline="0">
                <a:solidFill>
                  <a:schemeClr val="tx1">
                    <a:lumMod val="75000"/>
                    <a:lumOff val="25000"/>
                  </a:schemeClr>
                </a:solidFill>
              </a:defRPr>
            </a:lvl1pPr>
          </a:lstStyle>
          <a:p>
            <a:pPr lvl="0"/>
            <a:r>
              <a:rPr lang="en-US"/>
              <a:t>CLICK TO EDIT MASTER TEXT STYLES</a:t>
            </a:r>
          </a:p>
        </p:txBody>
      </p:sp>
      <p:sp>
        <p:nvSpPr>
          <p:cNvPr id="19" name="Text Placeholder 15">
            <a:extLst>
              <a:ext uri="{FF2B5EF4-FFF2-40B4-BE49-F238E27FC236}">
                <a16:creationId xmlns:a16="http://schemas.microsoft.com/office/drawing/2014/main" id="{5C43C6B1-A1BD-4A90-8B4B-F361C1BEDD26}"/>
              </a:ext>
            </a:extLst>
          </p:cNvPr>
          <p:cNvSpPr>
            <a:spLocks noGrp="1"/>
          </p:cNvSpPr>
          <p:nvPr>
            <p:ph type="body" sz="quarter" idx="16" hasCustomPrompt="1"/>
          </p:nvPr>
        </p:nvSpPr>
        <p:spPr>
          <a:xfrm>
            <a:off x="1905000" y="4710114"/>
            <a:ext cx="2141764" cy="514350"/>
          </a:xfrm>
        </p:spPr>
        <p:txBody>
          <a:bodyPr anchor="ctr">
            <a:noAutofit/>
          </a:bodyPr>
          <a:lstStyle>
            <a:lvl1pPr marL="0" indent="0" algn="r">
              <a:buNone/>
              <a:defRPr sz="1600" cap="all" spc="150" baseline="0">
                <a:solidFill>
                  <a:schemeClr val="tx1">
                    <a:lumMod val="75000"/>
                    <a:lumOff val="25000"/>
                  </a:schemeClr>
                </a:solidFill>
              </a:defRPr>
            </a:lvl1pPr>
          </a:lstStyle>
          <a:p>
            <a:pPr lvl="0"/>
            <a:r>
              <a:rPr lang="en-US"/>
              <a:t>CLICK TO EDIT MASTER TEXT STYLES</a:t>
            </a:r>
          </a:p>
        </p:txBody>
      </p:sp>
      <p:sp>
        <p:nvSpPr>
          <p:cNvPr id="34" name="Text Placeholder 15">
            <a:extLst>
              <a:ext uri="{FF2B5EF4-FFF2-40B4-BE49-F238E27FC236}">
                <a16:creationId xmlns:a16="http://schemas.microsoft.com/office/drawing/2014/main" id="{0C66E1BD-33F0-4B94-BF94-CD4698F85C3D}"/>
              </a:ext>
            </a:extLst>
          </p:cNvPr>
          <p:cNvSpPr>
            <a:spLocks noGrp="1"/>
          </p:cNvSpPr>
          <p:nvPr>
            <p:ph type="body" sz="quarter" idx="17" hasCustomPrompt="1"/>
          </p:nvPr>
        </p:nvSpPr>
        <p:spPr>
          <a:xfrm>
            <a:off x="4401535" y="1594478"/>
            <a:ext cx="5539095" cy="1010842"/>
          </a:xfrm>
        </p:spPr>
        <p:txBody>
          <a:bodyPr anchor="t">
            <a:normAutofit/>
          </a:bodyPr>
          <a:lstStyle>
            <a:lvl1pPr marL="0" indent="0" algn="l">
              <a:lnSpc>
                <a:spcPct val="100000"/>
              </a:lnSpc>
              <a:buNone/>
              <a:defRPr sz="1400" spc="50" baseline="0">
                <a:solidFill>
                  <a:schemeClr val="tx1">
                    <a:lumMod val="75000"/>
                    <a:lumOff val="25000"/>
                  </a:schemeClr>
                </a:solidFill>
              </a:defRPr>
            </a:lvl1pPr>
          </a:lstStyle>
          <a:p>
            <a:pPr lvl="0"/>
            <a:r>
              <a:rPr lang="en-US"/>
              <a:t>Click to edit master text style</a:t>
            </a:r>
          </a:p>
        </p:txBody>
      </p:sp>
      <p:sp>
        <p:nvSpPr>
          <p:cNvPr id="35" name="Text Placeholder 15">
            <a:extLst>
              <a:ext uri="{FF2B5EF4-FFF2-40B4-BE49-F238E27FC236}">
                <a16:creationId xmlns:a16="http://schemas.microsoft.com/office/drawing/2014/main" id="{2D4661B1-6559-407A-9AEC-A46A0570AE8F}"/>
              </a:ext>
            </a:extLst>
          </p:cNvPr>
          <p:cNvSpPr>
            <a:spLocks noGrp="1"/>
          </p:cNvSpPr>
          <p:nvPr>
            <p:ph type="body" sz="quarter" idx="18" hasCustomPrompt="1"/>
          </p:nvPr>
        </p:nvSpPr>
        <p:spPr>
          <a:xfrm>
            <a:off x="4986028" y="2682564"/>
            <a:ext cx="5539095" cy="1010842"/>
          </a:xfrm>
        </p:spPr>
        <p:txBody>
          <a:bodyPr anchor="t">
            <a:normAutofit/>
          </a:bodyPr>
          <a:lstStyle>
            <a:lvl1pPr marL="0" indent="0" algn="l">
              <a:lnSpc>
                <a:spcPct val="100000"/>
              </a:lnSpc>
              <a:buNone/>
              <a:defRPr sz="1400" spc="50" baseline="0">
                <a:solidFill>
                  <a:schemeClr val="tx1">
                    <a:lumMod val="75000"/>
                    <a:lumOff val="25000"/>
                  </a:schemeClr>
                </a:solidFill>
              </a:defRPr>
            </a:lvl1pPr>
          </a:lstStyle>
          <a:p>
            <a:pPr lvl="0"/>
            <a:r>
              <a:rPr lang="en-US"/>
              <a:t>Click to edit master text style</a:t>
            </a:r>
          </a:p>
        </p:txBody>
      </p:sp>
      <p:sp>
        <p:nvSpPr>
          <p:cNvPr id="36" name="Text Placeholder 15">
            <a:extLst>
              <a:ext uri="{FF2B5EF4-FFF2-40B4-BE49-F238E27FC236}">
                <a16:creationId xmlns:a16="http://schemas.microsoft.com/office/drawing/2014/main" id="{DCC983F7-6A25-42C0-811C-EA32138C5B80}"/>
              </a:ext>
            </a:extLst>
          </p:cNvPr>
          <p:cNvSpPr>
            <a:spLocks noGrp="1"/>
          </p:cNvSpPr>
          <p:nvPr>
            <p:ph type="body" sz="quarter" idx="19" hasCustomPrompt="1"/>
          </p:nvPr>
        </p:nvSpPr>
        <p:spPr>
          <a:xfrm>
            <a:off x="5576937" y="3755394"/>
            <a:ext cx="5539095" cy="1010842"/>
          </a:xfrm>
        </p:spPr>
        <p:txBody>
          <a:bodyPr anchor="t">
            <a:normAutofit/>
          </a:bodyPr>
          <a:lstStyle>
            <a:lvl1pPr marL="0" indent="0" algn="l">
              <a:lnSpc>
                <a:spcPct val="100000"/>
              </a:lnSpc>
              <a:buNone/>
              <a:defRPr sz="1400" spc="50" baseline="0">
                <a:solidFill>
                  <a:schemeClr val="tx1">
                    <a:lumMod val="75000"/>
                    <a:lumOff val="25000"/>
                  </a:schemeClr>
                </a:solidFill>
              </a:defRPr>
            </a:lvl1pPr>
          </a:lstStyle>
          <a:p>
            <a:pPr lvl="0"/>
            <a:r>
              <a:rPr lang="en-US"/>
              <a:t>Click to edit master text style</a:t>
            </a:r>
          </a:p>
        </p:txBody>
      </p:sp>
      <p:sp>
        <p:nvSpPr>
          <p:cNvPr id="37" name="Text Placeholder 15">
            <a:extLst>
              <a:ext uri="{FF2B5EF4-FFF2-40B4-BE49-F238E27FC236}">
                <a16:creationId xmlns:a16="http://schemas.microsoft.com/office/drawing/2014/main" id="{E83DA0EB-27DD-416A-8DA5-4AFDC8587E5C}"/>
              </a:ext>
            </a:extLst>
          </p:cNvPr>
          <p:cNvSpPr>
            <a:spLocks noGrp="1"/>
          </p:cNvSpPr>
          <p:nvPr>
            <p:ph type="body" sz="quarter" idx="20" hasCustomPrompt="1"/>
          </p:nvPr>
        </p:nvSpPr>
        <p:spPr>
          <a:xfrm>
            <a:off x="6175279" y="4824430"/>
            <a:ext cx="5539095" cy="1010842"/>
          </a:xfrm>
        </p:spPr>
        <p:txBody>
          <a:bodyPr anchor="t">
            <a:normAutofit/>
          </a:bodyPr>
          <a:lstStyle>
            <a:lvl1pPr marL="0" indent="0" algn="l">
              <a:lnSpc>
                <a:spcPct val="100000"/>
              </a:lnSpc>
              <a:buNone/>
              <a:defRPr sz="1400" spc="50" baseline="0">
                <a:solidFill>
                  <a:schemeClr val="tx1">
                    <a:lumMod val="75000"/>
                    <a:lumOff val="25000"/>
                  </a:schemeClr>
                </a:solidFill>
              </a:defRPr>
            </a:lvl1pPr>
          </a:lstStyle>
          <a:p>
            <a:pPr lvl="0"/>
            <a:r>
              <a:rPr lang="en-US"/>
              <a:t>Click to edit master text style</a:t>
            </a:r>
          </a:p>
        </p:txBody>
      </p:sp>
      <p:cxnSp>
        <p:nvCxnSpPr>
          <p:cNvPr id="3" name="Straight Connector 2">
            <a:extLst>
              <a:ext uri="{FF2B5EF4-FFF2-40B4-BE49-F238E27FC236}">
                <a16:creationId xmlns:a16="http://schemas.microsoft.com/office/drawing/2014/main" id="{D3795F91-C721-4363-956D-756673AE7957}"/>
              </a:ext>
              <a:ext uri="{C183D7F6-B498-43B3-948B-1728B52AA6E4}">
                <adec:decorative xmlns:adec="http://schemas.microsoft.com/office/drawing/2017/decorative" val="1"/>
              </a:ext>
            </a:extLst>
          </p:cNvPr>
          <p:cNvCxnSpPr>
            <a:cxnSpLocks/>
          </p:cNvCxnSpPr>
          <p:nvPr/>
        </p:nvCxnSpPr>
        <p:spPr>
          <a:xfrm>
            <a:off x="4353515" y="5023933"/>
            <a:ext cx="1513211" cy="0"/>
          </a:xfrm>
          <a:prstGeom prst="line">
            <a:avLst/>
          </a:prstGeom>
          <a:ln w="6350">
            <a:solidFill>
              <a:schemeClr val="accent1">
                <a:lumMod val="75000"/>
              </a:schemeClr>
            </a:solidFill>
          </a:ln>
        </p:spPr>
        <p:style>
          <a:lnRef idx="1">
            <a:schemeClr val="accent5"/>
          </a:lnRef>
          <a:fillRef idx="0">
            <a:schemeClr val="accent5"/>
          </a:fillRef>
          <a:effectRef idx="0">
            <a:schemeClr val="accent5"/>
          </a:effectRef>
          <a:fontRef idx="minor">
            <a:schemeClr val="tx1"/>
          </a:fontRef>
        </p:style>
      </p:cxnSp>
      <p:cxnSp>
        <p:nvCxnSpPr>
          <p:cNvPr id="4" name="Straight Connector 3">
            <a:extLst>
              <a:ext uri="{FF2B5EF4-FFF2-40B4-BE49-F238E27FC236}">
                <a16:creationId xmlns:a16="http://schemas.microsoft.com/office/drawing/2014/main" id="{8AC14461-E27D-413D-B31A-47B74646AF25}"/>
              </a:ext>
              <a:ext uri="{C183D7F6-B498-43B3-948B-1728B52AA6E4}">
                <adec:decorative xmlns:adec="http://schemas.microsoft.com/office/drawing/2017/decorative" val="1"/>
              </a:ext>
            </a:extLst>
          </p:cNvPr>
          <p:cNvCxnSpPr>
            <a:cxnSpLocks/>
          </p:cNvCxnSpPr>
          <p:nvPr/>
        </p:nvCxnSpPr>
        <p:spPr>
          <a:xfrm>
            <a:off x="3759917" y="3948451"/>
            <a:ext cx="1513211" cy="0"/>
          </a:xfrm>
          <a:prstGeom prst="line">
            <a:avLst/>
          </a:prstGeom>
          <a:ln w="6350">
            <a:solidFill>
              <a:schemeClr val="accent1">
                <a:lumMod val="75000"/>
              </a:schemeClr>
            </a:solidFill>
          </a:ln>
        </p:spPr>
        <p:style>
          <a:lnRef idx="1">
            <a:schemeClr val="accent5"/>
          </a:lnRef>
          <a:fillRef idx="0">
            <a:schemeClr val="accent5"/>
          </a:fillRef>
          <a:effectRef idx="0">
            <a:schemeClr val="accent5"/>
          </a:effectRef>
          <a:fontRef idx="minor">
            <a:schemeClr val="tx1"/>
          </a:fontRef>
        </p:style>
      </p:cxnSp>
      <p:cxnSp>
        <p:nvCxnSpPr>
          <p:cNvPr id="8" name="Straight Connector 7">
            <a:extLst>
              <a:ext uri="{FF2B5EF4-FFF2-40B4-BE49-F238E27FC236}">
                <a16:creationId xmlns:a16="http://schemas.microsoft.com/office/drawing/2014/main" id="{4D6AEA4C-7710-4829-BA87-8DD77F15932C}"/>
              </a:ext>
              <a:ext uri="{C183D7F6-B498-43B3-948B-1728B52AA6E4}">
                <adec:decorative xmlns:adec="http://schemas.microsoft.com/office/drawing/2017/decorative" val="1"/>
              </a:ext>
            </a:extLst>
          </p:cNvPr>
          <p:cNvCxnSpPr>
            <a:cxnSpLocks/>
          </p:cNvCxnSpPr>
          <p:nvPr/>
        </p:nvCxnSpPr>
        <p:spPr>
          <a:xfrm>
            <a:off x="3173453" y="2872686"/>
            <a:ext cx="1513211" cy="0"/>
          </a:xfrm>
          <a:prstGeom prst="line">
            <a:avLst/>
          </a:prstGeom>
          <a:ln w="6350">
            <a:solidFill>
              <a:schemeClr val="accent1">
                <a:lumMod val="75000"/>
              </a:schemeClr>
            </a:solidFill>
          </a:ln>
        </p:spPr>
        <p:style>
          <a:lnRef idx="1">
            <a:schemeClr val="accent5"/>
          </a:lnRef>
          <a:fillRef idx="0">
            <a:schemeClr val="accent5"/>
          </a:fillRef>
          <a:effectRef idx="0">
            <a:schemeClr val="accent5"/>
          </a:effectRef>
          <a:fontRef idx="minor">
            <a:schemeClr val="tx1"/>
          </a:fontRef>
        </p:style>
      </p:cxnSp>
      <p:cxnSp>
        <p:nvCxnSpPr>
          <p:cNvPr id="9" name="Straight Connector 8">
            <a:extLst>
              <a:ext uri="{FF2B5EF4-FFF2-40B4-BE49-F238E27FC236}">
                <a16:creationId xmlns:a16="http://schemas.microsoft.com/office/drawing/2014/main" id="{E9BD473E-6203-491C-87AC-54AC0AB23333}"/>
              </a:ext>
              <a:ext uri="{C183D7F6-B498-43B3-948B-1728B52AA6E4}">
                <adec:decorative xmlns:adec="http://schemas.microsoft.com/office/drawing/2017/decorative" val="1"/>
              </a:ext>
            </a:extLst>
          </p:cNvPr>
          <p:cNvCxnSpPr>
            <a:cxnSpLocks/>
          </p:cNvCxnSpPr>
          <p:nvPr/>
        </p:nvCxnSpPr>
        <p:spPr>
          <a:xfrm>
            <a:off x="2586263" y="1796083"/>
            <a:ext cx="1513211" cy="0"/>
          </a:xfrm>
          <a:prstGeom prst="line">
            <a:avLst/>
          </a:prstGeom>
          <a:ln w="6350">
            <a:solidFill>
              <a:schemeClr val="accent1">
                <a:lumMod val="75000"/>
              </a:schemeClr>
            </a:solidFill>
          </a:ln>
        </p:spPr>
        <p:style>
          <a:lnRef idx="1">
            <a:schemeClr val="accent5"/>
          </a:lnRef>
          <a:fillRef idx="0">
            <a:schemeClr val="accent5"/>
          </a:fillRef>
          <a:effectRef idx="0">
            <a:schemeClr val="accent5"/>
          </a:effectRef>
          <a:fontRef idx="minor">
            <a:schemeClr val="tx1"/>
          </a:fontRef>
        </p:style>
      </p:cxnSp>
      <p:sp>
        <p:nvSpPr>
          <p:cNvPr id="5" name="Date Placeholder 4">
            <a:extLst>
              <a:ext uri="{FF2B5EF4-FFF2-40B4-BE49-F238E27FC236}">
                <a16:creationId xmlns:a16="http://schemas.microsoft.com/office/drawing/2014/main" id="{874DC36F-5D3E-439D-80B5-32633FC34434}"/>
              </a:ext>
            </a:extLst>
          </p:cNvPr>
          <p:cNvSpPr>
            <a:spLocks noGrp="1"/>
          </p:cNvSpPr>
          <p:nvPr>
            <p:ph type="dt" sz="half" idx="10"/>
          </p:nvPr>
        </p:nvSpPr>
        <p:spPr/>
        <p:txBody>
          <a:bodyPr/>
          <a:lstStyle>
            <a:lvl1pPr>
              <a:defRPr sz="900">
                <a:solidFill>
                  <a:srgbClr val="898989"/>
                </a:solidFill>
              </a:defRPr>
            </a:lvl1pPr>
          </a:lstStyle>
          <a:p>
            <a:r>
              <a:rPr lang="en-US"/>
              <a:t>20XX</a:t>
            </a:r>
            <a:endParaRPr lang="en-US" dirty="0"/>
          </a:p>
        </p:txBody>
      </p:sp>
      <p:sp>
        <p:nvSpPr>
          <p:cNvPr id="6" name="Footer Placeholder 5">
            <a:extLst>
              <a:ext uri="{FF2B5EF4-FFF2-40B4-BE49-F238E27FC236}">
                <a16:creationId xmlns:a16="http://schemas.microsoft.com/office/drawing/2014/main" id="{6C710A8A-CEC9-4787-A745-C28DD965F7DD}"/>
              </a:ext>
            </a:extLst>
          </p:cNvPr>
          <p:cNvSpPr>
            <a:spLocks noGrp="1"/>
          </p:cNvSpPr>
          <p:nvPr>
            <p:ph type="ftr" sz="quarter" idx="11"/>
          </p:nvPr>
        </p:nvSpPr>
        <p:spPr>
          <a:xfrm>
            <a:off x="6155823" y="6356350"/>
            <a:ext cx="1808712" cy="365125"/>
          </a:xfrm>
        </p:spPr>
        <p:txBody>
          <a:bodyPr/>
          <a:lstStyle>
            <a:lvl1pPr algn="l">
              <a:defRPr sz="900"/>
            </a:lvl1pPr>
          </a:lstStyle>
          <a:p>
            <a:r>
              <a:rPr lang="en-US" dirty="0"/>
              <a:t>Pitch Deck</a:t>
            </a:r>
          </a:p>
        </p:txBody>
      </p:sp>
      <p:sp>
        <p:nvSpPr>
          <p:cNvPr id="7" name="Slide Number Placeholder 6">
            <a:extLst>
              <a:ext uri="{FF2B5EF4-FFF2-40B4-BE49-F238E27FC236}">
                <a16:creationId xmlns:a16="http://schemas.microsoft.com/office/drawing/2014/main" id="{4162BD04-8F01-472A-9456-4702A2218BB5}"/>
              </a:ext>
            </a:extLst>
          </p:cNvPr>
          <p:cNvSpPr>
            <a:spLocks noGrp="1"/>
          </p:cNvSpPr>
          <p:nvPr>
            <p:ph type="sldNum" sz="quarter" idx="12"/>
          </p:nvPr>
        </p:nvSpPr>
        <p:spPr>
          <a:xfrm>
            <a:off x="10810874" y="6356350"/>
            <a:ext cx="542925" cy="365125"/>
          </a:xfrm>
        </p:spPr>
        <p:txBody>
          <a:bodyPr/>
          <a:lstStyle>
            <a:lvl1pPr>
              <a:defRPr sz="900"/>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30528123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3 Column">
    <p:bg>
      <p:bgPr>
        <a:solidFill>
          <a:schemeClr val="accent2"/>
        </a:soli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42ACEF30-0520-40B3-A1F1-F3D2530563D6}"/>
              </a:ext>
            </a:extLst>
          </p:cNvPr>
          <p:cNvSpPr>
            <a:spLocks noGrp="1"/>
          </p:cNvSpPr>
          <p:nvPr>
            <p:ph type="title" hasCustomPrompt="1"/>
          </p:nvPr>
        </p:nvSpPr>
        <p:spPr>
          <a:xfrm>
            <a:off x="1885156" y="892177"/>
            <a:ext cx="8421688" cy="1325563"/>
          </a:xfrm>
        </p:spPr>
        <p:txBody>
          <a:bodyPr>
            <a:normAutofit/>
          </a:bodyPr>
          <a:lstStyle>
            <a:lvl1pPr algn="ctr">
              <a:defRPr lang="en-US" sz="2800" kern="1200" spc="150" baseline="0" dirty="0">
                <a:solidFill>
                  <a:schemeClr val="tx1">
                    <a:lumMod val="75000"/>
                    <a:lumOff val="25000"/>
                  </a:schemeClr>
                </a:solidFill>
                <a:latin typeface="+mj-lt"/>
                <a:ea typeface="+mj-ea"/>
                <a:cs typeface="+mj-cs"/>
              </a:defRPr>
            </a:lvl1pPr>
          </a:lstStyle>
          <a:p>
            <a:r>
              <a:rPr lang="en-US"/>
              <a:t>CLICK TO EDIT MASTER TITLE STYLE</a:t>
            </a:r>
          </a:p>
        </p:txBody>
      </p:sp>
      <p:sp>
        <p:nvSpPr>
          <p:cNvPr id="15" name="Text Placeholder 15">
            <a:extLst>
              <a:ext uri="{FF2B5EF4-FFF2-40B4-BE49-F238E27FC236}">
                <a16:creationId xmlns:a16="http://schemas.microsoft.com/office/drawing/2014/main" id="{A1FB681F-A94D-4BF8-8290-0811E98D49D4}"/>
              </a:ext>
            </a:extLst>
          </p:cNvPr>
          <p:cNvSpPr>
            <a:spLocks noGrp="1"/>
          </p:cNvSpPr>
          <p:nvPr>
            <p:ph type="body" sz="quarter" idx="13" hasCustomPrompt="1"/>
          </p:nvPr>
        </p:nvSpPr>
        <p:spPr>
          <a:xfrm>
            <a:off x="1485900" y="2563123"/>
            <a:ext cx="4031945" cy="365125"/>
          </a:xfrm>
        </p:spPr>
        <p:txBody>
          <a:bodyPr>
            <a:normAutofit/>
          </a:bodyPr>
          <a:lstStyle>
            <a:lvl1pPr marL="0" indent="0" algn="ctr">
              <a:buNone/>
              <a:defRPr lang="en-US" sz="2000" kern="1200" spc="150" baseline="0" dirty="0">
                <a:solidFill>
                  <a:schemeClr val="tx1">
                    <a:lumMod val="75000"/>
                    <a:lumOff val="25000"/>
                  </a:schemeClr>
                </a:solidFill>
                <a:latin typeface="+mj-lt"/>
                <a:ea typeface="+mj-ea"/>
                <a:cs typeface="+mj-cs"/>
              </a:defRPr>
            </a:lvl1pPr>
          </a:lstStyle>
          <a:p>
            <a:pPr lvl="0"/>
            <a:r>
              <a:rPr lang="en-US"/>
              <a:t>CLICK TO ADD SUBTITLE</a:t>
            </a:r>
          </a:p>
        </p:txBody>
      </p:sp>
      <p:sp>
        <p:nvSpPr>
          <p:cNvPr id="17" name="Text Placeholder 18">
            <a:extLst>
              <a:ext uri="{FF2B5EF4-FFF2-40B4-BE49-F238E27FC236}">
                <a16:creationId xmlns:a16="http://schemas.microsoft.com/office/drawing/2014/main" id="{61E8C129-EF62-46A8-97F3-3CB5D014FBDD}"/>
              </a:ext>
            </a:extLst>
          </p:cNvPr>
          <p:cNvSpPr>
            <a:spLocks noGrp="1"/>
          </p:cNvSpPr>
          <p:nvPr>
            <p:ph type="body" sz="quarter" idx="15" hasCustomPrompt="1"/>
          </p:nvPr>
        </p:nvSpPr>
        <p:spPr>
          <a:xfrm>
            <a:off x="1485664" y="3070348"/>
            <a:ext cx="4031030" cy="1057308"/>
          </a:xfrm>
        </p:spPr>
        <p:txBody>
          <a:bodyPr>
            <a:normAutofit/>
          </a:bodyPr>
          <a:lstStyle>
            <a:lvl1pPr marL="0" indent="0" algn="ctr">
              <a:lnSpc>
                <a:spcPct val="100000"/>
              </a:lnSpc>
              <a:buFont typeface="Arial" panose="020B0604020202020204" pitchFamily="34" charset="0"/>
              <a:buNone/>
              <a:defRPr sz="1400">
                <a:solidFill>
                  <a:schemeClr val="tx1">
                    <a:lumMod val="75000"/>
                    <a:lumOff val="25000"/>
                  </a:schemeClr>
                </a:solidFill>
              </a:defRPr>
            </a:lvl1pPr>
          </a:lstStyle>
          <a:p>
            <a:pPr lvl="0"/>
            <a:r>
              <a:rPr lang="en-US"/>
              <a:t>Click to add text</a:t>
            </a:r>
          </a:p>
        </p:txBody>
      </p:sp>
      <p:sp>
        <p:nvSpPr>
          <p:cNvPr id="31" name="Text Placeholder 15">
            <a:extLst>
              <a:ext uri="{FF2B5EF4-FFF2-40B4-BE49-F238E27FC236}">
                <a16:creationId xmlns:a16="http://schemas.microsoft.com/office/drawing/2014/main" id="{87DD41A9-B6B3-48D9-A3A6-831B39C9158C}"/>
              </a:ext>
            </a:extLst>
          </p:cNvPr>
          <p:cNvSpPr>
            <a:spLocks noGrp="1"/>
          </p:cNvSpPr>
          <p:nvPr>
            <p:ph type="body" sz="quarter" idx="16" hasCustomPrompt="1"/>
          </p:nvPr>
        </p:nvSpPr>
        <p:spPr>
          <a:xfrm>
            <a:off x="6673004" y="2563123"/>
            <a:ext cx="4031945" cy="365125"/>
          </a:xfrm>
        </p:spPr>
        <p:txBody>
          <a:bodyPr>
            <a:normAutofit/>
          </a:bodyPr>
          <a:lstStyle>
            <a:lvl1pPr marL="0" indent="0" algn="ctr">
              <a:buNone/>
              <a:defRPr lang="en-US" sz="2000" kern="1200" spc="150" baseline="0" dirty="0">
                <a:solidFill>
                  <a:schemeClr val="tx1">
                    <a:lumMod val="75000"/>
                    <a:lumOff val="25000"/>
                  </a:schemeClr>
                </a:solidFill>
                <a:latin typeface="+mj-lt"/>
                <a:ea typeface="+mj-ea"/>
                <a:cs typeface="+mj-cs"/>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a:t>CLICK TO ADD SUBTITLE</a:t>
            </a:r>
          </a:p>
        </p:txBody>
      </p:sp>
      <p:sp>
        <p:nvSpPr>
          <p:cNvPr id="32" name="Text Placeholder 18">
            <a:extLst>
              <a:ext uri="{FF2B5EF4-FFF2-40B4-BE49-F238E27FC236}">
                <a16:creationId xmlns:a16="http://schemas.microsoft.com/office/drawing/2014/main" id="{FB791E68-EDF5-4CC2-8774-A27AEF1D25E6}"/>
              </a:ext>
            </a:extLst>
          </p:cNvPr>
          <p:cNvSpPr>
            <a:spLocks noGrp="1"/>
          </p:cNvSpPr>
          <p:nvPr>
            <p:ph type="body" sz="quarter" idx="17" hasCustomPrompt="1"/>
          </p:nvPr>
        </p:nvSpPr>
        <p:spPr>
          <a:xfrm>
            <a:off x="6673143" y="3070348"/>
            <a:ext cx="4031030" cy="1057308"/>
          </a:xfrm>
        </p:spPr>
        <p:txBody>
          <a:bodyPr>
            <a:normAutofit/>
          </a:bodyPr>
          <a:lstStyle>
            <a:lvl1pPr marL="0" indent="0" algn="ctr">
              <a:lnSpc>
                <a:spcPct val="100000"/>
              </a:lnSpc>
              <a:buFont typeface="Arial" panose="020B0604020202020204" pitchFamily="34" charset="0"/>
              <a:buNone/>
              <a:defRPr sz="1400">
                <a:solidFill>
                  <a:schemeClr val="tx1">
                    <a:lumMod val="75000"/>
                    <a:lumOff val="25000"/>
                  </a:schemeClr>
                </a:solidFill>
              </a:defRPr>
            </a:lvl1pPr>
          </a:lstStyle>
          <a:p>
            <a:pPr lvl="0"/>
            <a:r>
              <a:rPr lang="en-US"/>
              <a:t>Click to add text</a:t>
            </a:r>
          </a:p>
        </p:txBody>
      </p:sp>
      <p:sp>
        <p:nvSpPr>
          <p:cNvPr id="33" name="Text Placeholder 15">
            <a:extLst>
              <a:ext uri="{FF2B5EF4-FFF2-40B4-BE49-F238E27FC236}">
                <a16:creationId xmlns:a16="http://schemas.microsoft.com/office/drawing/2014/main" id="{AA224F82-7E0C-4EBF-97D3-132481DBCDA9}"/>
              </a:ext>
            </a:extLst>
          </p:cNvPr>
          <p:cNvSpPr>
            <a:spLocks noGrp="1"/>
          </p:cNvSpPr>
          <p:nvPr>
            <p:ph type="body" sz="quarter" idx="18" hasCustomPrompt="1"/>
          </p:nvPr>
        </p:nvSpPr>
        <p:spPr>
          <a:xfrm>
            <a:off x="1485899" y="4319431"/>
            <a:ext cx="4031945" cy="365125"/>
          </a:xfrm>
        </p:spPr>
        <p:txBody>
          <a:bodyPr>
            <a:normAutofit/>
          </a:bodyPr>
          <a:lstStyle>
            <a:lvl1pPr marL="0" indent="0" algn="ctr">
              <a:buNone/>
              <a:defRPr lang="en-US" sz="2000" kern="1200" spc="150" baseline="0" dirty="0">
                <a:solidFill>
                  <a:schemeClr val="tx1">
                    <a:lumMod val="75000"/>
                    <a:lumOff val="25000"/>
                  </a:schemeClr>
                </a:solidFill>
                <a:latin typeface="+mj-lt"/>
                <a:ea typeface="+mj-ea"/>
                <a:cs typeface="+mj-cs"/>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a:t>CLICK TO ADD SUBTITLE</a:t>
            </a:r>
          </a:p>
        </p:txBody>
      </p:sp>
      <p:sp>
        <p:nvSpPr>
          <p:cNvPr id="34" name="Text Placeholder 18">
            <a:extLst>
              <a:ext uri="{FF2B5EF4-FFF2-40B4-BE49-F238E27FC236}">
                <a16:creationId xmlns:a16="http://schemas.microsoft.com/office/drawing/2014/main" id="{699D24C6-4AFB-4222-8E0C-4D11CD9C0FF7}"/>
              </a:ext>
            </a:extLst>
          </p:cNvPr>
          <p:cNvSpPr>
            <a:spLocks noGrp="1"/>
          </p:cNvSpPr>
          <p:nvPr>
            <p:ph type="body" sz="quarter" idx="19" hasCustomPrompt="1"/>
          </p:nvPr>
        </p:nvSpPr>
        <p:spPr>
          <a:xfrm>
            <a:off x="1486412" y="4826656"/>
            <a:ext cx="4031030" cy="1057308"/>
          </a:xfrm>
        </p:spPr>
        <p:txBody>
          <a:bodyPr>
            <a:normAutofit/>
          </a:bodyPr>
          <a:lstStyle>
            <a:lvl1pPr marL="0" indent="0" algn="ctr">
              <a:lnSpc>
                <a:spcPct val="100000"/>
              </a:lnSpc>
              <a:buFont typeface="Arial" panose="020B0604020202020204" pitchFamily="34" charset="0"/>
              <a:buNone/>
              <a:defRPr sz="1400">
                <a:solidFill>
                  <a:schemeClr val="tx1">
                    <a:lumMod val="75000"/>
                    <a:lumOff val="25000"/>
                  </a:schemeClr>
                </a:solidFill>
              </a:defRPr>
            </a:lvl1pPr>
          </a:lstStyle>
          <a:p>
            <a:pPr lvl="0"/>
            <a:r>
              <a:rPr lang="en-US"/>
              <a:t>Click to add text</a:t>
            </a:r>
          </a:p>
        </p:txBody>
      </p:sp>
      <p:sp>
        <p:nvSpPr>
          <p:cNvPr id="12" name="Text Placeholder 15">
            <a:extLst>
              <a:ext uri="{FF2B5EF4-FFF2-40B4-BE49-F238E27FC236}">
                <a16:creationId xmlns:a16="http://schemas.microsoft.com/office/drawing/2014/main" id="{3B05E19C-DF33-4515-AC52-F95850810EC1}"/>
              </a:ext>
            </a:extLst>
          </p:cNvPr>
          <p:cNvSpPr>
            <a:spLocks noGrp="1"/>
          </p:cNvSpPr>
          <p:nvPr>
            <p:ph type="body" sz="quarter" idx="23" hasCustomPrompt="1"/>
          </p:nvPr>
        </p:nvSpPr>
        <p:spPr>
          <a:xfrm>
            <a:off x="6672630" y="4319431"/>
            <a:ext cx="4031945" cy="365125"/>
          </a:xfrm>
        </p:spPr>
        <p:txBody>
          <a:bodyPr>
            <a:normAutofit/>
          </a:bodyPr>
          <a:lstStyle>
            <a:lvl1pPr marL="0" indent="0" algn="ctr">
              <a:buNone/>
              <a:defRPr lang="en-US" sz="2000" kern="1200" spc="150" baseline="0" dirty="0">
                <a:solidFill>
                  <a:schemeClr val="tx1">
                    <a:lumMod val="75000"/>
                    <a:lumOff val="25000"/>
                  </a:schemeClr>
                </a:solidFill>
                <a:latin typeface="+mj-lt"/>
                <a:ea typeface="+mj-ea"/>
                <a:cs typeface="+mj-cs"/>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a:t>CLICK TO ADD SUBTITLE</a:t>
            </a:r>
          </a:p>
        </p:txBody>
      </p:sp>
      <p:sp>
        <p:nvSpPr>
          <p:cNvPr id="13" name="Text Placeholder 18">
            <a:extLst>
              <a:ext uri="{FF2B5EF4-FFF2-40B4-BE49-F238E27FC236}">
                <a16:creationId xmlns:a16="http://schemas.microsoft.com/office/drawing/2014/main" id="{C0EBC62D-442C-45D3-B66B-C6578FBB3370}"/>
              </a:ext>
            </a:extLst>
          </p:cNvPr>
          <p:cNvSpPr>
            <a:spLocks noGrp="1"/>
          </p:cNvSpPr>
          <p:nvPr>
            <p:ph type="body" sz="quarter" idx="24" hasCustomPrompt="1"/>
          </p:nvPr>
        </p:nvSpPr>
        <p:spPr>
          <a:xfrm>
            <a:off x="6673143" y="4826656"/>
            <a:ext cx="4031030" cy="1057308"/>
          </a:xfrm>
        </p:spPr>
        <p:txBody>
          <a:bodyPr>
            <a:normAutofit/>
          </a:bodyPr>
          <a:lstStyle>
            <a:lvl1pPr marL="0" indent="0" algn="ctr">
              <a:lnSpc>
                <a:spcPct val="100000"/>
              </a:lnSpc>
              <a:buFont typeface="Arial" panose="020B0604020202020204" pitchFamily="34" charset="0"/>
              <a:buNone/>
              <a:defRPr sz="1400">
                <a:solidFill>
                  <a:schemeClr val="tx1">
                    <a:lumMod val="75000"/>
                    <a:lumOff val="25000"/>
                  </a:schemeClr>
                </a:solidFill>
              </a:defRPr>
            </a:lvl1pPr>
          </a:lstStyle>
          <a:p>
            <a:pPr lvl="0"/>
            <a:r>
              <a:rPr lang="en-US"/>
              <a:t>Click to add text</a:t>
            </a:r>
          </a:p>
        </p:txBody>
      </p:sp>
      <p:sp>
        <p:nvSpPr>
          <p:cNvPr id="3" name="Date Placeholder 2">
            <a:extLst>
              <a:ext uri="{FF2B5EF4-FFF2-40B4-BE49-F238E27FC236}">
                <a16:creationId xmlns:a16="http://schemas.microsoft.com/office/drawing/2014/main" id="{98EC90C5-A811-4E5C-ADD1-A89DB4E94DAA}"/>
              </a:ext>
            </a:extLst>
          </p:cNvPr>
          <p:cNvSpPr>
            <a:spLocks noGrp="1"/>
          </p:cNvSpPr>
          <p:nvPr>
            <p:ph type="dt" sz="half" idx="20"/>
          </p:nvPr>
        </p:nvSpPr>
        <p:spPr/>
        <p:txBody>
          <a:bodyPr/>
          <a:lstStyle/>
          <a:p>
            <a:r>
              <a:rPr lang="en-US"/>
              <a:t>20XX</a:t>
            </a:r>
            <a:endParaRPr lang="en-US" dirty="0"/>
          </a:p>
        </p:txBody>
      </p:sp>
      <p:sp>
        <p:nvSpPr>
          <p:cNvPr id="4" name="Footer Placeholder 3">
            <a:extLst>
              <a:ext uri="{FF2B5EF4-FFF2-40B4-BE49-F238E27FC236}">
                <a16:creationId xmlns:a16="http://schemas.microsoft.com/office/drawing/2014/main" id="{3356B621-AE19-45D3-B25F-23256C242DDD}"/>
              </a:ext>
            </a:extLst>
          </p:cNvPr>
          <p:cNvSpPr>
            <a:spLocks noGrp="1"/>
          </p:cNvSpPr>
          <p:nvPr>
            <p:ph type="ftr" sz="quarter" idx="21"/>
          </p:nvPr>
        </p:nvSpPr>
        <p:spPr/>
        <p:txBody>
          <a:bodyPr/>
          <a:lstStyle/>
          <a:p>
            <a:r>
              <a:rPr lang="en-US" dirty="0"/>
              <a:t>Pitch Deck</a:t>
            </a:r>
          </a:p>
        </p:txBody>
      </p:sp>
      <p:sp>
        <p:nvSpPr>
          <p:cNvPr id="5" name="Slide Number Placeholder 4">
            <a:extLst>
              <a:ext uri="{FF2B5EF4-FFF2-40B4-BE49-F238E27FC236}">
                <a16:creationId xmlns:a16="http://schemas.microsoft.com/office/drawing/2014/main" id="{158BDCB2-D8C3-4571-8154-76BEA9AE41A8}"/>
              </a:ext>
            </a:extLst>
          </p:cNvPr>
          <p:cNvSpPr>
            <a:spLocks noGrp="1"/>
          </p:cNvSpPr>
          <p:nvPr>
            <p:ph type="sldNum" sz="quarter" idx="22"/>
          </p:nvPr>
        </p:nvSpPr>
        <p:spPr/>
        <p:txBody>
          <a:bodyPr/>
          <a:lstStyle/>
          <a:p>
            <a:fld id="{B5CEABB6-07DC-46E8-9B57-56EC44A396E5}" type="slidenum">
              <a:rPr lang="en-US" smtClean="0"/>
              <a:t>‹#›</a:t>
            </a:fld>
            <a:endParaRPr lang="en-US" dirty="0"/>
          </a:p>
        </p:txBody>
      </p:sp>
      <p:cxnSp>
        <p:nvCxnSpPr>
          <p:cNvPr id="2" name="Straight Connector 1">
            <a:extLst>
              <a:ext uri="{FF2B5EF4-FFF2-40B4-BE49-F238E27FC236}">
                <a16:creationId xmlns:a16="http://schemas.microsoft.com/office/drawing/2014/main" id="{9298DCF7-7DC1-4618-8133-F63847B0AFE2}"/>
              </a:ext>
              <a:ext uri="{C183D7F6-B498-43B3-948B-1728B52AA6E4}">
                <adec:decorative xmlns:adec="http://schemas.microsoft.com/office/drawing/2017/decorative" val="1"/>
              </a:ext>
            </a:extLst>
          </p:cNvPr>
          <p:cNvCxnSpPr>
            <a:cxnSpLocks/>
          </p:cNvCxnSpPr>
          <p:nvPr userDrawn="1"/>
        </p:nvCxnSpPr>
        <p:spPr>
          <a:xfrm>
            <a:off x="8688388" y="0"/>
            <a:ext cx="3503612" cy="2352957"/>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653A6567-233D-4A3B-B52B-DE7E5E35A175}"/>
              </a:ext>
              <a:ext uri="{C183D7F6-B498-43B3-948B-1728B52AA6E4}">
                <adec:decorative xmlns:adec="http://schemas.microsoft.com/office/drawing/2017/decorative" val="1"/>
              </a:ext>
            </a:extLst>
          </p:cNvPr>
          <p:cNvCxnSpPr>
            <a:cxnSpLocks/>
          </p:cNvCxnSpPr>
          <p:nvPr userDrawn="1"/>
        </p:nvCxnSpPr>
        <p:spPr>
          <a:xfrm>
            <a:off x="9720943" y="0"/>
            <a:ext cx="2471057" cy="2699032"/>
          </a:xfrm>
          <a:prstGeom prst="line">
            <a:avLst/>
          </a:prstGeom>
        </p:spPr>
        <p:style>
          <a:lnRef idx="1">
            <a:schemeClr val="accent1"/>
          </a:lnRef>
          <a:fillRef idx="0">
            <a:schemeClr val="accent1"/>
          </a:fillRef>
          <a:effectRef idx="0">
            <a:schemeClr val="accent1"/>
          </a:effectRef>
          <a:fontRef idx="minor">
            <a:schemeClr val="tx1"/>
          </a:fontRef>
        </p:style>
      </p:cxnSp>
      <p:pic>
        <p:nvPicPr>
          <p:cNvPr id="7" name="Graphic 6">
            <a:extLst>
              <a:ext uri="{FF2B5EF4-FFF2-40B4-BE49-F238E27FC236}">
                <a16:creationId xmlns:a16="http://schemas.microsoft.com/office/drawing/2014/main" id="{64D564EB-CA78-42C6-AD76-3C4E7B3AEA8D}"/>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473953"/>
            <a:ext cx="2057400" cy="1647825"/>
          </a:xfrm>
          <a:prstGeom prst="rect">
            <a:avLst/>
          </a:prstGeom>
        </p:spPr>
      </p:pic>
      <p:pic>
        <p:nvPicPr>
          <p:cNvPr id="8" name="Graphic 7">
            <a:extLst>
              <a:ext uri="{FF2B5EF4-FFF2-40B4-BE49-F238E27FC236}">
                <a16:creationId xmlns:a16="http://schemas.microsoft.com/office/drawing/2014/main" id="{1CFFBB3A-BDCF-4878-8D04-E8BB9A050E71}"/>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049000" y="5180889"/>
            <a:ext cx="1143000" cy="914400"/>
          </a:xfrm>
          <a:prstGeom prst="rect">
            <a:avLst/>
          </a:prstGeom>
        </p:spPr>
      </p:pic>
    </p:spTree>
    <p:extLst>
      <p:ext uri="{BB962C8B-B14F-4D97-AF65-F5344CB8AC3E}">
        <p14:creationId xmlns:p14="http://schemas.microsoft.com/office/powerpoint/2010/main" val="2501487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2 Column">
    <p:bg>
      <p:bgPr>
        <a:solidFill>
          <a:schemeClr val="bg1"/>
        </a:soli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42ACEF30-0520-40B3-A1F1-F3D2530563D6}"/>
              </a:ext>
            </a:extLst>
          </p:cNvPr>
          <p:cNvSpPr>
            <a:spLocks noGrp="1"/>
          </p:cNvSpPr>
          <p:nvPr>
            <p:ph type="title" hasCustomPrompt="1"/>
          </p:nvPr>
        </p:nvSpPr>
        <p:spPr>
          <a:xfrm>
            <a:off x="1508760" y="4156405"/>
            <a:ext cx="3139440" cy="1325563"/>
          </a:xfrm>
        </p:spPr>
        <p:txBody>
          <a:bodyPr anchor="b">
            <a:normAutofit/>
          </a:bodyPr>
          <a:lstStyle>
            <a:lvl1pPr algn="l">
              <a:defRPr lang="en-US" sz="2800" kern="1200" spc="150" baseline="0" dirty="0">
                <a:solidFill>
                  <a:schemeClr val="tx1">
                    <a:lumMod val="75000"/>
                    <a:lumOff val="25000"/>
                  </a:schemeClr>
                </a:solidFill>
                <a:latin typeface="+mj-lt"/>
                <a:ea typeface="+mj-ea"/>
                <a:cs typeface="+mj-cs"/>
              </a:defRPr>
            </a:lvl1pPr>
          </a:lstStyle>
          <a:p>
            <a:r>
              <a:rPr lang="en-US"/>
              <a:t>CLICK TO EDIT MASTER TITLE STYLE</a:t>
            </a:r>
          </a:p>
        </p:txBody>
      </p:sp>
      <p:sp>
        <p:nvSpPr>
          <p:cNvPr id="15" name="Text Placeholder 15">
            <a:extLst>
              <a:ext uri="{FF2B5EF4-FFF2-40B4-BE49-F238E27FC236}">
                <a16:creationId xmlns:a16="http://schemas.microsoft.com/office/drawing/2014/main" id="{A1FB681F-A94D-4BF8-8290-0811E98D49D4}"/>
              </a:ext>
            </a:extLst>
          </p:cNvPr>
          <p:cNvSpPr>
            <a:spLocks noGrp="1"/>
          </p:cNvSpPr>
          <p:nvPr>
            <p:ph type="body" sz="quarter" idx="13" hasCustomPrompt="1"/>
          </p:nvPr>
        </p:nvSpPr>
        <p:spPr>
          <a:xfrm>
            <a:off x="5922254" y="1530635"/>
            <a:ext cx="5433204" cy="365125"/>
          </a:xfrm>
        </p:spPr>
        <p:txBody>
          <a:bodyPr>
            <a:normAutofit/>
          </a:bodyPr>
          <a:lstStyle>
            <a:lvl1pPr marL="0" indent="0">
              <a:buNone/>
              <a:defRPr lang="en-US" sz="2000" kern="1200" spc="150" baseline="0" dirty="0">
                <a:solidFill>
                  <a:schemeClr val="tx1">
                    <a:lumMod val="75000"/>
                    <a:lumOff val="25000"/>
                  </a:schemeClr>
                </a:solidFill>
                <a:latin typeface="+mj-lt"/>
                <a:ea typeface="+mj-ea"/>
                <a:cs typeface="+mj-cs"/>
              </a:defRPr>
            </a:lvl1pPr>
          </a:lstStyle>
          <a:p>
            <a:pPr lvl="0"/>
            <a:r>
              <a:rPr lang="en-US"/>
              <a:t>CLICK TO ADD SUBTITLE</a:t>
            </a:r>
          </a:p>
        </p:txBody>
      </p:sp>
      <p:sp>
        <p:nvSpPr>
          <p:cNvPr id="17" name="Text Placeholder 18">
            <a:extLst>
              <a:ext uri="{FF2B5EF4-FFF2-40B4-BE49-F238E27FC236}">
                <a16:creationId xmlns:a16="http://schemas.microsoft.com/office/drawing/2014/main" id="{61E8C129-EF62-46A8-97F3-3CB5D014FBDD}"/>
              </a:ext>
            </a:extLst>
          </p:cNvPr>
          <p:cNvSpPr>
            <a:spLocks noGrp="1"/>
          </p:cNvSpPr>
          <p:nvPr>
            <p:ph type="body" sz="quarter" idx="15" hasCustomPrompt="1"/>
          </p:nvPr>
        </p:nvSpPr>
        <p:spPr>
          <a:xfrm>
            <a:off x="5921828" y="1860060"/>
            <a:ext cx="5431971" cy="557950"/>
          </a:xfrm>
        </p:spPr>
        <p:txBody>
          <a:bodyPr>
            <a:normAutofit/>
          </a:bodyPr>
          <a:lstStyle>
            <a:lvl1pPr marL="0" indent="0">
              <a:lnSpc>
                <a:spcPct val="100000"/>
              </a:lnSpc>
              <a:buFont typeface="Arial" panose="020B0604020202020204" pitchFamily="34" charset="0"/>
              <a:buNone/>
              <a:defRPr sz="1400">
                <a:solidFill>
                  <a:schemeClr val="tx1">
                    <a:lumMod val="75000"/>
                    <a:lumOff val="25000"/>
                  </a:schemeClr>
                </a:solidFill>
              </a:defRPr>
            </a:lvl1pPr>
          </a:lstStyle>
          <a:p>
            <a:pPr lvl="0"/>
            <a:r>
              <a:rPr lang="en-US"/>
              <a:t>Click to add text</a:t>
            </a:r>
          </a:p>
        </p:txBody>
      </p:sp>
      <p:sp>
        <p:nvSpPr>
          <p:cNvPr id="16" name="Text Placeholder 15">
            <a:extLst>
              <a:ext uri="{FF2B5EF4-FFF2-40B4-BE49-F238E27FC236}">
                <a16:creationId xmlns:a16="http://schemas.microsoft.com/office/drawing/2014/main" id="{07D6A00C-D56B-4E8B-B992-7DA51D3C7261}"/>
              </a:ext>
            </a:extLst>
          </p:cNvPr>
          <p:cNvSpPr>
            <a:spLocks noGrp="1"/>
          </p:cNvSpPr>
          <p:nvPr>
            <p:ph type="body" sz="quarter" idx="23" hasCustomPrompt="1"/>
          </p:nvPr>
        </p:nvSpPr>
        <p:spPr>
          <a:xfrm>
            <a:off x="5922254" y="2630431"/>
            <a:ext cx="5433204" cy="365125"/>
          </a:xfrm>
        </p:spPr>
        <p:txBody>
          <a:bodyPr>
            <a:normAutofit/>
          </a:bodyPr>
          <a:lstStyle>
            <a:lvl1pPr marL="0" indent="0">
              <a:buNone/>
              <a:defRPr lang="en-US" sz="2000" kern="1200" spc="150" baseline="0" dirty="0">
                <a:solidFill>
                  <a:schemeClr val="tx1">
                    <a:lumMod val="75000"/>
                    <a:lumOff val="25000"/>
                  </a:schemeClr>
                </a:solidFill>
                <a:latin typeface="+mj-lt"/>
                <a:ea typeface="+mj-ea"/>
                <a:cs typeface="+mj-cs"/>
              </a:defRPr>
            </a:lvl1pPr>
          </a:lstStyle>
          <a:p>
            <a:pPr lvl="0"/>
            <a:r>
              <a:rPr lang="en-US"/>
              <a:t>CLICK TO ADD SUBTITLE</a:t>
            </a:r>
          </a:p>
        </p:txBody>
      </p:sp>
      <p:sp>
        <p:nvSpPr>
          <p:cNvPr id="18" name="Text Placeholder 18">
            <a:extLst>
              <a:ext uri="{FF2B5EF4-FFF2-40B4-BE49-F238E27FC236}">
                <a16:creationId xmlns:a16="http://schemas.microsoft.com/office/drawing/2014/main" id="{DA90DA32-7E6A-4713-BDC9-73910E2A0E68}"/>
              </a:ext>
            </a:extLst>
          </p:cNvPr>
          <p:cNvSpPr>
            <a:spLocks noGrp="1"/>
          </p:cNvSpPr>
          <p:nvPr>
            <p:ph type="body" sz="quarter" idx="24" hasCustomPrompt="1"/>
          </p:nvPr>
        </p:nvSpPr>
        <p:spPr>
          <a:xfrm>
            <a:off x="5921828" y="2959856"/>
            <a:ext cx="5431971" cy="557950"/>
          </a:xfrm>
        </p:spPr>
        <p:txBody>
          <a:bodyPr>
            <a:normAutofit/>
          </a:bodyPr>
          <a:lstStyle>
            <a:lvl1pPr marL="0" indent="0">
              <a:lnSpc>
                <a:spcPct val="100000"/>
              </a:lnSpc>
              <a:buFont typeface="Arial" panose="020B0604020202020204" pitchFamily="34" charset="0"/>
              <a:buNone/>
              <a:defRPr sz="1400">
                <a:solidFill>
                  <a:schemeClr val="tx1">
                    <a:lumMod val="75000"/>
                    <a:lumOff val="25000"/>
                  </a:schemeClr>
                </a:solidFill>
              </a:defRPr>
            </a:lvl1pPr>
          </a:lstStyle>
          <a:p>
            <a:pPr lvl="0"/>
            <a:r>
              <a:rPr lang="en-US"/>
              <a:t>Click to add text</a:t>
            </a:r>
          </a:p>
        </p:txBody>
      </p:sp>
      <p:sp>
        <p:nvSpPr>
          <p:cNvPr id="19" name="Text Placeholder 15">
            <a:extLst>
              <a:ext uri="{FF2B5EF4-FFF2-40B4-BE49-F238E27FC236}">
                <a16:creationId xmlns:a16="http://schemas.microsoft.com/office/drawing/2014/main" id="{D7E57261-C874-4DFD-AF7D-F9EC50B3BFD0}"/>
              </a:ext>
            </a:extLst>
          </p:cNvPr>
          <p:cNvSpPr>
            <a:spLocks noGrp="1"/>
          </p:cNvSpPr>
          <p:nvPr>
            <p:ph type="body" sz="quarter" idx="25" hasCustomPrompt="1"/>
          </p:nvPr>
        </p:nvSpPr>
        <p:spPr>
          <a:xfrm>
            <a:off x="5922254" y="3730227"/>
            <a:ext cx="5433204" cy="365125"/>
          </a:xfrm>
        </p:spPr>
        <p:txBody>
          <a:bodyPr>
            <a:normAutofit/>
          </a:bodyPr>
          <a:lstStyle>
            <a:lvl1pPr marL="0" indent="0">
              <a:buNone/>
              <a:defRPr lang="en-US" sz="2000" kern="1200" spc="150" baseline="0" dirty="0">
                <a:solidFill>
                  <a:schemeClr val="tx1">
                    <a:lumMod val="75000"/>
                    <a:lumOff val="25000"/>
                  </a:schemeClr>
                </a:solidFill>
                <a:latin typeface="+mj-lt"/>
                <a:ea typeface="+mj-ea"/>
                <a:cs typeface="+mj-cs"/>
              </a:defRPr>
            </a:lvl1pPr>
          </a:lstStyle>
          <a:p>
            <a:pPr lvl="0"/>
            <a:r>
              <a:rPr lang="en-US"/>
              <a:t>CLICK TO ADD SUBTITLE</a:t>
            </a:r>
          </a:p>
        </p:txBody>
      </p:sp>
      <p:sp>
        <p:nvSpPr>
          <p:cNvPr id="20" name="Text Placeholder 18">
            <a:extLst>
              <a:ext uri="{FF2B5EF4-FFF2-40B4-BE49-F238E27FC236}">
                <a16:creationId xmlns:a16="http://schemas.microsoft.com/office/drawing/2014/main" id="{843F77CE-098F-4777-8C30-5CEE7954D140}"/>
              </a:ext>
            </a:extLst>
          </p:cNvPr>
          <p:cNvSpPr>
            <a:spLocks noGrp="1"/>
          </p:cNvSpPr>
          <p:nvPr>
            <p:ph type="body" sz="quarter" idx="26" hasCustomPrompt="1"/>
          </p:nvPr>
        </p:nvSpPr>
        <p:spPr>
          <a:xfrm>
            <a:off x="5921828" y="4059652"/>
            <a:ext cx="5431971" cy="557950"/>
          </a:xfrm>
        </p:spPr>
        <p:txBody>
          <a:bodyPr>
            <a:normAutofit/>
          </a:bodyPr>
          <a:lstStyle>
            <a:lvl1pPr marL="0" indent="0">
              <a:lnSpc>
                <a:spcPct val="100000"/>
              </a:lnSpc>
              <a:buFont typeface="Arial" panose="020B0604020202020204" pitchFamily="34" charset="0"/>
              <a:buNone/>
              <a:defRPr sz="1400">
                <a:solidFill>
                  <a:schemeClr val="tx1">
                    <a:lumMod val="75000"/>
                    <a:lumOff val="25000"/>
                  </a:schemeClr>
                </a:solidFill>
              </a:defRPr>
            </a:lvl1pPr>
          </a:lstStyle>
          <a:p>
            <a:pPr lvl="0"/>
            <a:r>
              <a:rPr lang="en-US"/>
              <a:t>Click to add text</a:t>
            </a:r>
          </a:p>
        </p:txBody>
      </p:sp>
      <p:sp>
        <p:nvSpPr>
          <p:cNvPr id="23" name="Text Placeholder 15">
            <a:extLst>
              <a:ext uri="{FF2B5EF4-FFF2-40B4-BE49-F238E27FC236}">
                <a16:creationId xmlns:a16="http://schemas.microsoft.com/office/drawing/2014/main" id="{4CAE269A-B6AB-42A6-9575-6057FA25A29E}"/>
              </a:ext>
            </a:extLst>
          </p:cNvPr>
          <p:cNvSpPr>
            <a:spLocks noGrp="1"/>
          </p:cNvSpPr>
          <p:nvPr>
            <p:ph type="body" sz="quarter" idx="27" hasCustomPrompt="1"/>
          </p:nvPr>
        </p:nvSpPr>
        <p:spPr>
          <a:xfrm>
            <a:off x="5920106" y="4830024"/>
            <a:ext cx="5433204" cy="365125"/>
          </a:xfrm>
        </p:spPr>
        <p:txBody>
          <a:bodyPr>
            <a:normAutofit/>
          </a:bodyPr>
          <a:lstStyle>
            <a:lvl1pPr marL="0" indent="0">
              <a:buNone/>
              <a:defRPr lang="en-US" sz="2000" kern="1200" spc="150" baseline="0" dirty="0">
                <a:solidFill>
                  <a:schemeClr val="tx1">
                    <a:lumMod val="75000"/>
                    <a:lumOff val="25000"/>
                  </a:schemeClr>
                </a:solidFill>
                <a:latin typeface="+mj-lt"/>
                <a:ea typeface="+mj-ea"/>
                <a:cs typeface="+mj-cs"/>
              </a:defRPr>
            </a:lvl1pPr>
          </a:lstStyle>
          <a:p>
            <a:pPr lvl="0"/>
            <a:r>
              <a:rPr lang="en-US"/>
              <a:t>CLICK TO ADD SUBTITLE</a:t>
            </a:r>
          </a:p>
        </p:txBody>
      </p:sp>
      <p:sp>
        <p:nvSpPr>
          <p:cNvPr id="24" name="Text Placeholder 18">
            <a:extLst>
              <a:ext uri="{FF2B5EF4-FFF2-40B4-BE49-F238E27FC236}">
                <a16:creationId xmlns:a16="http://schemas.microsoft.com/office/drawing/2014/main" id="{46866A49-A3A8-4869-961C-EB41F6BC7843}"/>
              </a:ext>
            </a:extLst>
          </p:cNvPr>
          <p:cNvSpPr>
            <a:spLocks noGrp="1"/>
          </p:cNvSpPr>
          <p:nvPr>
            <p:ph type="body" sz="quarter" idx="28" hasCustomPrompt="1"/>
          </p:nvPr>
        </p:nvSpPr>
        <p:spPr>
          <a:xfrm>
            <a:off x="5919680" y="5159449"/>
            <a:ext cx="5431971" cy="557950"/>
          </a:xfrm>
        </p:spPr>
        <p:txBody>
          <a:bodyPr>
            <a:normAutofit/>
          </a:bodyPr>
          <a:lstStyle>
            <a:lvl1pPr marL="0" indent="0">
              <a:lnSpc>
                <a:spcPct val="100000"/>
              </a:lnSpc>
              <a:buFont typeface="Arial" panose="020B0604020202020204" pitchFamily="34" charset="0"/>
              <a:buNone/>
              <a:defRPr sz="1400">
                <a:solidFill>
                  <a:schemeClr val="tx1">
                    <a:lumMod val="75000"/>
                    <a:lumOff val="25000"/>
                  </a:schemeClr>
                </a:solidFill>
              </a:defRPr>
            </a:lvl1pPr>
          </a:lstStyle>
          <a:p>
            <a:pPr lvl="0"/>
            <a:r>
              <a:rPr lang="en-US"/>
              <a:t>Click to add text</a:t>
            </a:r>
          </a:p>
        </p:txBody>
      </p:sp>
      <p:sp>
        <p:nvSpPr>
          <p:cNvPr id="3" name="Date Placeholder 2">
            <a:extLst>
              <a:ext uri="{FF2B5EF4-FFF2-40B4-BE49-F238E27FC236}">
                <a16:creationId xmlns:a16="http://schemas.microsoft.com/office/drawing/2014/main" id="{98EC90C5-A811-4E5C-ADD1-A89DB4E94DAA}"/>
              </a:ext>
            </a:extLst>
          </p:cNvPr>
          <p:cNvSpPr>
            <a:spLocks noGrp="1"/>
          </p:cNvSpPr>
          <p:nvPr>
            <p:ph type="dt" sz="half" idx="20"/>
          </p:nvPr>
        </p:nvSpPr>
        <p:spPr>
          <a:xfrm>
            <a:off x="5919680" y="6356350"/>
            <a:ext cx="947516" cy="365125"/>
          </a:xfrm>
        </p:spPr>
        <p:txBody>
          <a:bodyPr/>
          <a:lstStyle>
            <a:lvl1pPr>
              <a:defRPr sz="900"/>
            </a:lvl1pPr>
          </a:lstStyle>
          <a:p>
            <a:r>
              <a:rPr lang="en-US"/>
              <a:t>20XX</a:t>
            </a:r>
            <a:endParaRPr lang="en-US" dirty="0"/>
          </a:p>
        </p:txBody>
      </p:sp>
      <p:sp>
        <p:nvSpPr>
          <p:cNvPr id="4" name="Footer Placeholder 3">
            <a:extLst>
              <a:ext uri="{FF2B5EF4-FFF2-40B4-BE49-F238E27FC236}">
                <a16:creationId xmlns:a16="http://schemas.microsoft.com/office/drawing/2014/main" id="{3356B621-AE19-45D3-B25F-23256C242DDD}"/>
              </a:ext>
            </a:extLst>
          </p:cNvPr>
          <p:cNvSpPr>
            <a:spLocks noGrp="1"/>
          </p:cNvSpPr>
          <p:nvPr>
            <p:ph type="ftr" sz="quarter" idx="21"/>
          </p:nvPr>
        </p:nvSpPr>
        <p:spPr>
          <a:xfrm>
            <a:off x="7161955" y="6356350"/>
            <a:ext cx="3243942" cy="365125"/>
          </a:xfrm>
        </p:spPr>
        <p:txBody>
          <a:bodyPr/>
          <a:lstStyle>
            <a:lvl1pPr>
              <a:defRPr sz="900"/>
            </a:lvl1pPr>
          </a:lstStyle>
          <a:p>
            <a:r>
              <a:rPr lang="en-US" dirty="0"/>
              <a:t>Pitch Deck</a:t>
            </a:r>
          </a:p>
        </p:txBody>
      </p:sp>
      <p:sp>
        <p:nvSpPr>
          <p:cNvPr id="5" name="Slide Number Placeholder 4">
            <a:extLst>
              <a:ext uri="{FF2B5EF4-FFF2-40B4-BE49-F238E27FC236}">
                <a16:creationId xmlns:a16="http://schemas.microsoft.com/office/drawing/2014/main" id="{158BDCB2-D8C3-4571-8154-76BEA9AE41A8}"/>
              </a:ext>
            </a:extLst>
          </p:cNvPr>
          <p:cNvSpPr>
            <a:spLocks noGrp="1"/>
          </p:cNvSpPr>
          <p:nvPr>
            <p:ph type="sldNum" sz="quarter" idx="22"/>
          </p:nvPr>
        </p:nvSpPr>
        <p:spPr>
          <a:xfrm>
            <a:off x="10700656" y="6356350"/>
            <a:ext cx="653143" cy="365125"/>
          </a:xfrm>
        </p:spPr>
        <p:txBody>
          <a:bodyPr/>
          <a:lstStyle>
            <a:lvl1pPr>
              <a:defRPr sz="900"/>
            </a:lvl1pPr>
          </a:lstStyle>
          <a:p>
            <a:fld id="{B5CEABB6-07DC-46E8-9B57-56EC44A396E5}" type="slidenum">
              <a:rPr lang="en-US" smtClean="0"/>
              <a:pPr/>
              <a:t>‹#›</a:t>
            </a:fld>
            <a:endParaRPr lang="en-US" dirty="0"/>
          </a:p>
        </p:txBody>
      </p:sp>
      <p:pic>
        <p:nvPicPr>
          <p:cNvPr id="2" name="Graphic 1">
            <a:extLst>
              <a:ext uri="{FF2B5EF4-FFF2-40B4-BE49-F238E27FC236}">
                <a16:creationId xmlns:a16="http://schemas.microsoft.com/office/drawing/2014/main" id="{6D8D9106-8780-461D-9091-E074B0A3C956}"/>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9434" t="20278" b="22673"/>
          <a:stretch/>
        </p:blipFill>
        <p:spPr>
          <a:xfrm>
            <a:off x="-4696" y="-1"/>
            <a:ext cx="4896735" cy="4385949"/>
          </a:xfrm>
          <a:prstGeom prst="rect">
            <a:avLst/>
          </a:prstGeom>
        </p:spPr>
      </p:pic>
    </p:spTree>
    <p:extLst>
      <p:ext uri="{BB962C8B-B14F-4D97-AF65-F5344CB8AC3E}">
        <p14:creationId xmlns:p14="http://schemas.microsoft.com/office/powerpoint/2010/main" val="3061950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Introduction">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3821F-4537-4AE7-8829-C2E3AE60F6E1}"/>
              </a:ext>
            </a:extLst>
          </p:cNvPr>
          <p:cNvSpPr>
            <a:spLocks noGrp="1"/>
          </p:cNvSpPr>
          <p:nvPr>
            <p:ph type="title" hasCustomPrompt="1"/>
          </p:nvPr>
        </p:nvSpPr>
        <p:spPr>
          <a:xfrm>
            <a:off x="1362075" y="1671639"/>
            <a:ext cx="5111750" cy="1204912"/>
          </a:xfrm>
        </p:spPr>
        <p:txBody>
          <a:bodyPr anchor="b">
            <a:normAutofit/>
          </a:bodyPr>
          <a:lstStyle>
            <a:lvl1pPr>
              <a:defRPr lang="en-US" sz="2800" kern="1200" spc="150" baseline="0" dirty="0">
                <a:solidFill>
                  <a:schemeClr val="tx1">
                    <a:lumMod val="75000"/>
                    <a:lumOff val="25000"/>
                  </a:schemeClr>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92FD4279-EA62-4397-878A-73F4948DB176}"/>
              </a:ext>
            </a:extLst>
          </p:cNvPr>
          <p:cNvSpPr>
            <a:spLocks noGrp="1"/>
          </p:cNvSpPr>
          <p:nvPr>
            <p:ph type="body" idx="1"/>
          </p:nvPr>
        </p:nvSpPr>
        <p:spPr>
          <a:xfrm>
            <a:off x="1362075" y="3660774"/>
            <a:ext cx="5111750" cy="1525588"/>
          </a:xfrm>
        </p:spPr>
        <p:txBody>
          <a:bodyPr>
            <a:normAutofit/>
          </a:bodyPr>
          <a:lstStyle>
            <a:lvl1pPr marL="0" indent="0">
              <a:lnSpc>
                <a:spcPct val="100000"/>
              </a:lnSpc>
              <a:buNone/>
              <a:defRPr sz="1400" spc="50" baseline="0">
                <a:solidFill>
                  <a:schemeClr val="tx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14" name="Straight Connector 13">
            <a:extLst>
              <a:ext uri="{FF2B5EF4-FFF2-40B4-BE49-F238E27FC236}">
                <a16:creationId xmlns:a16="http://schemas.microsoft.com/office/drawing/2014/main" id="{49FBD260-5143-4B12-B9F8-33E48D548909}"/>
              </a:ext>
            </a:extLst>
          </p:cNvPr>
          <p:cNvCxnSpPr/>
          <p:nvPr/>
        </p:nvCxnSpPr>
        <p:spPr>
          <a:xfrm>
            <a:off x="9096375" y="1497012"/>
            <a:ext cx="3095625"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87F08D6-2CA7-4A5A-BE34-07113DCA535D}"/>
              </a:ext>
            </a:extLst>
          </p:cNvPr>
          <p:cNvCxnSpPr/>
          <p:nvPr/>
        </p:nvCxnSpPr>
        <p:spPr>
          <a:xfrm flipH="1">
            <a:off x="6953250" y="-25401"/>
            <a:ext cx="3790950" cy="6902451"/>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9" name="Date Placeholder 6">
            <a:extLst>
              <a:ext uri="{FF2B5EF4-FFF2-40B4-BE49-F238E27FC236}">
                <a16:creationId xmlns:a16="http://schemas.microsoft.com/office/drawing/2014/main" id="{70146B66-4F07-44BE-8AAB-48EA5170DA81}"/>
              </a:ext>
            </a:extLst>
          </p:cNvPr>
          <p:cNvSpPr>
            <a:spLocks noGrp="1"/>
          </p:cNvSpPr>
          <p:nvPr>
            <p:ph type="dt" sz="half" idx="10"/>
          </p:nvPr>
        </p:nvSpPr>
        <p:spPr>
          <a:xfrm>
            <a:off x="838200" y="6356350"/>
            <a:ext cx="2743200" cy="365125"/>
          </a:xfrm>
        </p:spPr>
        <p:txBody>
          <a:bodyPr/>
          <a:lstStyle>
            <a:lvl1pPr>
              <a:defRPr sz="900"/>
            </a:lvl1pPr>
          </a:lstStyle>
          <a:p>
            <a:r>
              <a:rPr lang="en-US"/>
              <a:t>20XX</a:t>
            </a:r>
            <a:endParaRPr lang="en-US" dirty="0"/>
          </a:p>
        </p:txBody>
      </p:sp>
      <p:sp>
        <p:nvSpPr>
          <p:cNvPr id="10" name="Footer Placeholder 7">
            <a:extLst>
              <a:ext uri="{FF2B5EF4-FFF2-40B4-BE49-F238E27FC236}">
                <a16:creationId xmlns:a16="http://schemas.microsoft.com/office/drawing/2014/main" id="{3A927BE5-2F4C-4EBD-9093-C4ED6E3025B1}"/>
              </a:ext>
            </a:extLst>
          </p:cNvPr>
          <p:cNvSpPr>
            <a:spLocks noGrp="1"/>
          </p:cNvSpPr>
          <p:nvPr>
            <p:ph type="ftr" sz="quarter" idx="11"/>
          </p:nvPr>
        </p:nvSpPr>
        <p:spPr>
          <a:xfrm>
            <a:off x="5224463" y="6356350"/>
            <a:ext cx="1743075" cy="365125"/>
          </a:xfrm>
        </p:spPr>
        <p:txBody>
          <a:bodyPr/>
          <a:lstStyle>
            <a:lvl1pPr>
              <a:defRPr sz="900"/>
            </a:lvl1pPr>
          </a:lstStyle>
          <a:p>
            <a:r>
              <a:rPr lang="en-US" dirty="0"/>
              <a:t>Pitch Deck</a:t>
            </a:r>
          </a:p>
        </p:txBody>
      </p:sp>
      <p:sp>
        <p:nvSpPr>
          <p:cNvPr id="11" name="Slide Number Placeholder 8">
            <a:extLst>
              <a:ext uri="{FF2B5EF4-FFF2-40B4-BE49-F238E27FC236}">
                <a16:creationId xmlns:a16="http://schemas.microsoft.com/office/drawing/2014/main" id="{C4C1336B-CF5E-42FF-80E8-7D33A2D64E17}"/>
              </a:ext>
            </a:extLst>
          </p:cNvPr>
          <p:cNvSpPr>
            <a:spLocks noGrp="1"/>
          </p:cNvSpPr>
          <p:nvPr>
            <p:ph type="sldNum" sz="quarter" idx="12"/>
          </p:nvPr>
        </p:nvSpPr>
        <p:spPr>
          <a:xfrm>
            <a:off x="8610600" y="6356350"/>
            <a:ext cx="2743200" cy="365125"/>
          </a:xfrm>
        </p:spPr>
        <p:txBody>
          <a:bodyPr/>
          <a:lstStyle>
            <a:lvl1pPr>
              <a:defRPr sz="900"/>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1293278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Break">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991350" y="2571235"/>
            <a:ext cx="4179570" cy="1715531"/>
          </a:xfrm>
        </p:spPr>
        <p:txBody>
          <a:bodyPr anchor="ctr">
            <a:noAutofit/>
          </a:bodyPr>
          <a:lstStyle>
            <a:lvl1pPr algn="l">
              <a:defRPr sz="3600" spc="150" baseline="0">
                <a:solidFill>
                  <a:schemeClr val="tx1">
                    <a:lumMod val="75000"/>
                    <a:lumOff val="25000"/>
                  </a:schemeClr>
                </a:solidFill>
              </a:defRPr>
            </a:lvl1pPr>
          </a:lstStyle>
          <a:p>
            <a:r>
              <a:rPr lang="en-US"/>
              <a:t>CLICK TO EDIT MASTER TITLE STYLE</a:t>
            </a:r>
          </a:p>
        </p:txBody>
      </p:sp>
      <p:pic>
        <p:nvPicPr>
          <p:cNvPr id="5" name="Graphic 4">
            <a:extLst>
              <a:ext uri="{FF2B5EF4-FFF2-40B4-BE49-F238E27FC236}">
                <a16:creationId xmlns:a16="http://schemas.microsoft.com/office/drawing/2014/main" id="{F05D2CCB-CCFC-4A8A-ADA9-C1E4D13B968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828675"/>
            <a:ext cx="5876925" cy="5200650"/>
          </a:xfrm>
          <a:prstGeom prst="rect">
            <a:avLst/>
          </a:prstGeom>
        </p:spPr>
      </p:pic>
    </p:spTree>
    <p:extLst>
      <p:ext uri="{BB962C8B-B14F-4D97-AF65-F5344CB8AC3E}">
        <p14:creationId xmlns:p14="http://schemas.microsoft.com/office/powerpoint/2010/main" val="32286688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AEE644D4-F9A4-4237-BD5C-4B97ABA9337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5581650" cy="6858000"/>
          </a:xfrm>
          <a:prstGeom prst="rect">
            <a:avLst/>
          </a:prstGeom>
        </p:spPr>
      </p:pic>
      <p:sp>
        <p:nvSpPr>
          <p:cNvPr id="2" name="Title 1">
            <a:extLst>
              <a:ext uri="{FF2B5EF4-FFF2-40B4-BE49-F238E27FC236}">
                <a16:creationId xmlns:a16="http://schemas.microsoft.com/office/drawing/2014/main" id="{C2FF67A8-55FA-435D-A18C-96D63D22B53E}"/>
              </a:ext>
            </a:extLst>
          </p:cNvPr>
          <p:cNvSpPr>
            <a:spLocks noGrp="1"/>
          </p:cNvSpPr>
          <p:nvPr>
            <p:ph type="title" hasCustomPrompt="1"/>
          </p:nvPr>
        </p:nvSpPr>
        <p:spPr>
          <a:xfrm>
            <a:off x="5920169" y="1152771"/>
            <a:ext cx="5431971" cy="846301"/>
          </a:xfrm>
        </p:spPr>
        <p:txBody>
          <a:bodyPr anchor="t">
            <a:normAutofit/>
          </a:bodyPr>
          <a:lstStyle>
            <a:lvl1pPr>
              <a:defRPr lang="en-US" sz="2800" kern="1200" cap="all" spc="150" baseline="0" dirty="0">
                <a:solidFill>
                  <a:schemeClr val="tx1">
                    <a:lumMod val="75000"/>
                    <a:lumOff val="25000"/>
                  </a:schemeClr>
                </a:solidFill>
                <a:latin typeface="+mj-lt"/>
                <a:ea typeface="+mj-ea"/>
                <a:cs typeface="+mj-cs"/>
              </a:defRPr>
            </a:lvl1pPr>
          </a:lstStyle>
          <a:p>
            <a:r>
              <a:rPr lang="en-US"/>
              <a:t>CLICK TO EDIT MASTER TITLE STYLE</a:t>
            </a:r>
          </a:p>
        </p:txBody>
      </p:sp>
      <p:cxnSp>
        <p:nvCxnSpPr>
          <p:cNvPr id="9" name="Straight Connector 8">
            <a:extLst>
              <a:ext uri="{FF2B5EF4-FFF2-40B4-BE49-F238E27FC236}">
                <a16:creationId xmlns:a16="http://schemas.microsoft.com/office/drawing/2014/main" id="{BDAC7E4E-FE06-4E90-8107-6B543E5515ED}"/>
              </a:ext>
            </a:extLst>
          </p:cNvPr>
          <p:cNvCxnSpPr/>
          <p:nvPr/>
        </p:nvCxnSpPr>
        <p:spPr>
          <a:xfrm flipV="1">
            <a:off x="2209800" y="0"/>
            <a:ext cx="2438400" cy="685800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1" name="Text Placeholder 15">
            <a:extLst>
              <a:ext uri="{FF2B5EF4-FFF2-40B4-BE49-F238E27FC236}">
                <a16:creationId xmlns:a16="http://schemas.microsoft.com/office/drawing/2014/main" id="{3864668D-D640-4ABF-BB9A-D60176660F07}"/>
              </a:ext>
            </a:extLst>
          </p:cNvPr>
          <p:cNvSpPr>
            <a:spLocks noGrp="1"/>
          </p:cNvSpPr>
          <p:nvPr>
            <p:ph type="body" sz="quarter" idx="13" hasCustomPrompt="1"/>
          </p:nvPr>
        </p:nvSpPr>
        <p:spPr>
          <a:xfrm>
            <a:off x="5922254" y="2469515"/>
            <a:ext cx="5433204" cy="365125"/>
          </a:xfrm>
        </p:spPr>
        <p:txBody>
          <a:bodyPr>
            <a:normAutofit/>
          </a:bodyPr>
          <a:lstStyle>
            <a:lvl1pPr marL="0" indent="0">
              <a:buNone/>
              <a:defRPr lang="en-US" sz="2000" kern="1200" cap="all" spc="150" baseline="0" dirty="0">
                <a:solidFill>
                  <a:schemeClr val="tx1">
                    <a:lumMod val="75000"/>
                    <a:lumOff val="25000"/>
                  </a:schemeClr>
                </a:solidFill>
                <a:latin typeface="+mj-lt"/>
                <a:ea typeface="+mj-ea"/>
                <a:cs typeface="+mj-cs"/>
              </a:defRPr>
            </a:lvl1pPr>
          </a:lstStyle>
          <a:p>
            <a:pPr lvl="0"/>
            <a:r>
              <a:rPr lang="en-US"/>
              <a:t>CLICK TO ADD SUBTITLE</a:t>
            </a:r>
          </a:p>
        </p:txBody>
      </p:sp>
      <p:sp>
        <p:nvSpPr>
          <p:cNvPr id="12" name="Text Placeholder 18">
            <a:extLst>
              <a:ext uri="{FF2B5EF4-FFF2-40B4-BE49-F238E27FC236}">
                <a16:creationId xmlns:a16="http://schemas.microsoft.com/office/drawing/2014/main" id="{2E289D5A-B06B-43D4-A3CA-3B06C4D49FDD}"/>
              </a:ext>
            </a:extLst>
          </p:cNvPr>
          <p:cNvSpPr>
            <a:spLocks noGrp="1"/>
          </p:cNvSpPr>
          <p:nvPr>
            <p:ph type="body" sz="quarter" idx="15" hasCustomPrompt="1"/>
          </p:nvPr>
        </p:nvSpPr>
        <p:spPr>
          <a:xfrm>
            <a:off x="5921828" y="2798940"/>
            <a:ext cx="5431971" cy="557950"/>
          </a:xfrm>
        </p:spPr>
        <p:txBody>
          <a:bodyPr>
            <a:normAutofit/>
          </a:bodyPr>
          <a:lstStyle>
            <a:lvl1pPr marL="0" indent="0">
              <a:lnSpc>
                <a:spcPct val="100000"/>
              </a:lnSpc>
              <a:buFont typeface="Arial" panose="020B0604020202020204" pitchFamily="34" charset="0"/>
              <a:buNone/>
              <a:defRPr sz="1400">
                <a:solidFill>
                  <a:schemeClr val="tx1">
                    <a:lumMod val="75000"/>
                    <a:lumOff val="25000"/>
                  </a:schemeClr>
                </a:solidFill>
              </a:defRPr>
            </a:lvl1pPr>
          </a:lstStyle>
          <a:p>
            <a:pPr lvl="0"/>
            <a:r>
              <a:rPr lang="en-US"/>
              <a:t>Click to add text</a:t>
            </a:r>
          </a:p>
        </p:txBody>
      </p:sp>
      <p:sp>
        <p:nvSpPr>
          <p:cNvPr id="13" name="Text Placeholder 15">
            <a:extLst>
              <a:ext uri="{FF2B5EF4-FFF2-40B4-BE49-F238E27FC236}">
                <a16:creationId xmlns:a16="http://schemas.microsoft.com/office/drawing/2014/main" id="{1DCC2995-DE17-436D-82AE-6E107865CB79}"/>
              </a:ext>
            </a:extLst>
          </p:cNvPr>
          <p:cNvSpPr>
            <a:spLocks noGrp="1"/>
          </p:cNvSpPr>
          <p:nvPr>
            <p:ph type="body" sz="quarter" idx="23" hasCustomPrompt="1"/>
          </p:nvPr>
        </p:nvSpPr>
        <p:spPr>
          <a:xfrm>
            <a:off x="5922254" y="3569311"/>
            <a:ext cx="5433204" cy="365125"/>
          </a:xfrm>
        </p:spPr>
        <p:txBody>
          <a:bodyPr>
            <a:normAutofit/>
          </a:bodyPr>
          <a:lstStyle>
            <a:lvl1pPr marL="0" indent="0">
              <a:buNone/>
              <a:defRPr lang="en-US" sz="2000" kern="1200" cap="all" spc="150" baseline="0" dirty="0">
                <a:solidFill>
                  <a:schemeClr val="tx1">
                    <a:lumMod val="75000"/>
                    <a:lumOff val="25000"/>
                  </a:schemeClr>
                </a:solidFill>
                <a:latin typeface="+mj-lt"/>
                <a:ea typeface="+mj-ea"/>
                <a:cs typeface="+mj-cs"/>
              </a:defRPr>
            </a:lvl1pPr>
          </a:lstStyle>
          <a:p>
            <a:pPr lvl="0"/>
            <a:r>
              <a:rPr lang="en-US"/>
              <a:t>CLICK TO ADD SUBTITLE</a:t>
            </a:r>
          </a:p>
        </p:txBody>
      </p:sp>
      <p:sp>
        <p:nvSpPr>
          <p:cNvPr id="14" name="Text Placeholder 18">
            <a:extLst>
              <a:ext uri="{FF2B5EF4-FFF2-40B4-BE49-F238E27FC236}">
                <a16:creationId xmlns:a16="http://schemas.microsoft.com/office/drawing/2014/main" id="{C7E70A65-1FB1-4F42-854B-8213ED73F792}"/>
              </a:ext>
            </a:extLst>
          </p:cNvPr>
          <p:cNvSpPr>
            <a:spLocks noGrp="1"/>
          </p:cNvSpPr>
          <p:nvPr>
            <p:ph type="body" sz="quarter" idx="24" hasCustomPrompt="1"/>
          </p:nvPr>
        </p:nvSpPr>
        <p:spPr>
          <a:xfrm>
            <a:off x="5921828" y="3898736"/>
            <a:ext cx="5431971" cy="557950"/>
          </a:xfrm>
        </p:spPr>
        <p:txBody>
          <a:bodyPr>
            <a:normAutofit/>
          </a:bodyPr>
          <a:lstStyle>
            <a:lvl1pPr marL="0" indent="0">
              <a:lnSpc>
                <a:spcPct val="100000"/>
              </a:lnSpc>
              <a:buFont typeface="Arial" panose="020B0604020202020204" pitchFamily="34" charset="0"/>
              <a:buNone/>
              <a:defRPr sz="1400">
                <a:solidFill>
                  <a:schemeClr val="tx1">
                    <a:lumMod val="75000"/>
                    <a:lumOff val="25000"/>
                  </a:schemeClr>
                </a:solidFill>
              </a:defRPr>
            </a:lvl1pPr>
          </a:lstStyle>
          <a:p>
            <a:pPr lvl="0"/>
            <a:r>
              <a:rPr lang="en-US"/>
              <a:t>Click to add text</a:t>
            </a:r>
          </a:p>
        </p:txBody>
      </p:sp>
      <p:sp>
        <p:nvSpPr>
          <p:cNvPr id="15" name="Text Placeholder 15">
            <a:extLst>
              <a:ext uri="{FF2B5EF4-FFF2-40B4-BE49-F238E27FC236}">
                <a16:creationId xmlns:a16="http://schemas.microsoft.com/office/drawing/2014/main" id="{45657994-DC61-4DEB-BB2B-65DFCA997AF1}"/>
              </a:ext>
            </a:extLst>
          </p:cNvPr>
          <p:cNvSpPr>
            <a:spLocks noGrp="1"/>
          </p:cNvSpPr>
          <p:nvPr>
            <p:ph type="body" sz="quarter" idx="25" hasCustomPrompt="1"/>
          </p:nvPr>
        </p:nvSpPr>
        <p:spPr>
          <a:xfrm>
            <a:off x="5922254" y="4669107"/>
            <a:ext cx="5433204" cy="365125"/>
          </a:xfrm>
        </p:spPr>
        <p:txBody>
          <a:bodyPr>
            <a:normAutofit/>
          </a:bodyPr>
          <a:lstStyle>
            <a:lvl1pPr marL="0" indent="0">
              <a:buNone/>
              <a:defRPr lang="en-US" sz="2000" kern="1200" cap="all" spc="150" baseline="0" dirty="0">
                <a:solidFill>
                  <a:schemeClr val="tx1">
                    <a:lumMod val="75000"/>
                    <a:lumOff val="25000"/>
                  </a:schemeClr>
                </a:solidFill>
                <a:latin typeface="+mj-lt"/>
                <a:ea typeface="+mj-ea"/>
                <a:cs typeface="+mj-cs"/>
              </a:defRPr>
            </a:lvl1pPr>
          </a:lstStyle>
          <a:p>
            <a:pPr lvl="0"/>
            <a:r>
              <a:rPr lang="en-US"/>
              <a:t>CLICK TO ADD SUBTITLE</a:t>
            </a:r>
          </a:p>
        </p:txBody>
      </p:sp>
      <p:sp>
        <p:nvSpPr>
          <p:cNvPr id="16" name="Text Placeholder 18">
            <a:extLst>
              <a:ext uri="{FF2B5EF4-FFF2-40B4-BE49-F238E27FC236}">
                <a16:creationId xmlns:a16="http://schemas.microsoft.com/office/drawing/2014/main" id="{18397EE2-60CD-47FD-AF8F-83A5324D9D18}"/>
              </a:ext>
            </a:extLst>
          </p:cNvPr>
          <p:cNvSpPr>
            <a:spLocks noGrp="1"/>
          </p:cNvSpPr>
          <p:nvPr>
            <p:ph type="body" sz="quarter" idx="26" hasCustomPrompt="1"/>
          </p:nvPr>
        </p:nvSpPr>
        <p:spPr>
          <a:xfrm>
            <a:off x="5921828" y="4998532"/>
            <a:ext cx="5431971" cy="557950"/>
          </a:xfrm>
        </p:spPr>
        <p:txBody>
          <a:bodyPr>
            <a:normAutofit/>
          </a:bodyPr>
          <a:lstStyle>
            <a:lvl1pPr marL="0" indent="0">
              <a:lnSpc>
                <a:spcPct val="100000"/>
              </a:lnSpc>
              <a:buFont typeface="Arial" panose="020B0604020202020204" pitchFamily="34" charset="0"/>
              <a:buNone/>
              <a:defRPr sz="1400">
                <a:solidFill>
                  <a:schemeClr val="tx1">
                    <a:lumMod val="75000"/>
                    <a:lumOff val="25000"/>
                  </a:schemeClr>
                </a:solidFill>
              </a:defRPr>
            </a:lvl1pPr>
          </a:lstStyle>
          <a:p>
            <a:pPr lvl="0"/>
            <a:r>
              <a:rPr lang="en-US"/>
              <a:t>Click to add text</a:t>
            </a:r>
          </a:p>
        </p:txBody>
      </p:sp>
      <p:sp>
        <p:nvSpPr>
          <p:cNvPr id="17" name="Date Placeholder 2">
            <a:extLst>
              <a:ext uri="{FF2B5EF4-FFF2-40B4-BE49-F238E27FC236}">
                <a16:creationId xmlns:a16="http://schemas.microsoft.com/office/drawing/2014/main" id="{1E25EFF1-65C7-4F93-8740-46885C6BEA57}"/>
              </a:ext>
            </a:extLst>
          </p:cNvPr>
          <p:cNvSpPr>
            <a:spLocks noGrp="1"/>
          </p:cNvSpPr>
          <p:nvPr>
            <p:ph type="dt" sz="half" idx="20"/>
          </p:nvPr>
        </p:nvSpPr>
        <p:spPr>
          <a:xfrm>
            <a:off x="5919680" y="6356350"/>
            <a:ext cx="947516" cy="365125"/>
          </a:xfrm>
        </p:spPr>
        <p:txBody>
          <a:bodyPr/>
          <a:lstStyle>
            <a:lvl1pPr>
              <a:defRPr sz="900"/>
            </a:lvl1pPr>
          </a:lstStyle>
          <a:p>
            <a:r>
              <a:rPr lang="en-US"/>
              <a:t>20XX</a:t>
            </a:r>
            <a:endParaRPr lang="en-US" dirty="0"/>
          </a:p>
        </p:txBody>
      </p:sp>
      <p:sp>
        <p:nvSpPr>
          <p:cNvPr id="18" name="Footer Placeholder 3">
            <a:extLst>
              <a:ext uri="{FF2B5EF4-FFF2-40B4-BE49-F238E27FC236}">
                <a16:creationId xmlns:a16="http://schemas.microsoft.com/office/drawing/2014/main" id="{C16D80BF-B599-4FC0-ABD5-98777872FE5F}"/>
              </a:ext>
            </a:extLst>
          </p:cNvPr>
          <p:cNvSpPr>
            <a:spLocks noGrp="1"/>
          </p:cNvSpPr>
          <p:nvPr>
            <p:ph type="ftr" sz="quarter" idx="21"/>
          </p:nvPr>
        </p:nvSpPr>
        <p:spPr>
          <a:xfrm>
            <a:off x="7161955" y="6356350"/>
            <a:ext cx="3243942" cy="365125"/>
          </a:xfrm>
        </p:spPr>
        <p:txBody>
          <a:bodyPr/>
          <a:lstStyle>
            <a:lvl1pPr>
              <a:defRPr sz="900"/>
            </a:lvl1pPr>
          </a:lstStyle>
          <a:p>
            <a:r>
              <a:rPr lang="en-US" dirty="0"/>
              <a:t>Pitch Deck</a:t>
            </a:r>
          </a:p>
        </p:txBody>
      </p:sp>
      <p:sp>
        <p:nvSpPr>
          <p:cNvPr id="19" name="Slide Number Placeholder 4">
            <a:extLst>
              <a:ext uri="{FF2B5EF4-FFF2-40B4-BE49-F238E27FC236}">
                <a16:creationId xmlns:a16="http://schemas.microsoft.com/office/drawing/2014/main" id="{F64421B1-FF90-4939-90BD-8206DE5036D0}"/>
              </a:ext>
            </a:extLst>
          </p:cNvPr>
          <p:cNvSpPr>
            <a:spLocks noGrp="1"/>
          </p:cNvSpPr>
          <p:nvPr>
            <p:ph type="sldNum" sz="quarter" idx="22"/>
          </p:nvPr>
        </p:nvSpPr>
        <p:spPr>
          <a:xfrm>
            <a:off x="10700656" y="6356350"/>
            <a:ext cx="653143" cy="365125"/>
          </a:xfrm>
        </p:spPr>
        <p:txBody>
          <a:bodyPr/>
          <a:lstStyle>
            <a:lvl1pPr>
              <a:defRPr sz="900"/>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647987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hree Conten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cap="all" spc="150" baseline="0" dirty="0">
                <a:solidFill>
                  <a:schemeClr val="tx1">
                    <a:lumMod val="75000"/>
                    <a:lumOff val="25000"/>
                  </a:schemeClr>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1243104" y="2776936"/>
            <a:ext cx="2882475" cy="823912"/>
          </a:xfrm>
        </p:spPr>
        <p:txBody>
          <a:bodyPr anchor="b">
            <a:noAutofit/>
          </a:bodyPr>
          <a:lstStyle>
            <a:lvl1pPr marL="0" indent="0">
              <a:buNone/>
              <a:defRPr lang="en-US" sz="2000" kern="1200" cap="all"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4" name="Content Placeholder 3">
            <a:extLst>
              <a:ext uri="{FF2B5EF4-FFF2-40B4-BE49-F238E27FC236}">
                <a16:creationId xmlns:a16="http://schemas.microsoft.com/office/drawing/2014/main" id="{AC9B20CF-6B91-4562-B799-0ABDAEBC0D2A}"/>
              </a:ext>
            </a:extLst>
          </p:cNvPr>
          <p:cNvSpPr>
            <a:spLocks noGrp="1"/>
          </p:cNvSpPr>
          <p:nvPr>
            <p:ph sz="half" idx="2"/>
          </p:nvPr>
        </p:nvSpPr>
        <p:spPr>
          <a:xfrm>
            <a:off x="1243104" y="3834606"/>
            <a:ext cx="2882475" cy="1997867"/>
          </a:xfrm>
        </p:spPr>
        <p:txBody>
          <a:bodyPr>
            <a:normAutofit/>
          </a:bodyPr>
          <a:lstStyle>
            <a:lvl1pPr marL="0" indent="0">
              <a:lnSpc>
                <a:spcPct val="100000"/>
              </a:lnSpc>
              <a:buNone/>
              <a:defRPr sz="1400" spc="50" baseline="0">
                <a:solidFill>
                  <a:schemeClr val="tx1">
                    <a:lumMod val="75000"/>
                    <a:lumOff val="25000"/>
                  </a:schemeClr>
                </a:solidFill>
              </a:defRPr>
            </a:lvl1pPr>
            <a:lvl2pPr marL="457200" indent="0">
              <a:lnSpc>
                <a:spcPct val="100000"/>
              </a:lnSpc>
              <a:buNone/>
              <a:defRPr sz="1400" spc="50" baseline="0">
                <a:solidFill>
                  <a:schemeClr val="tx1">
                    <a:lumMod val="75000"/>
                    <a:lumOff val="25000"/>
                  </a:schemeClr>
                </a:solidFill>
              </a:defRPr>
            </a:lvl2pPr>
            <a:lvl3pPr marL="914400" indent="0">
              <a:lnSpc>
                <a:spcPct val="100000"/>
              </a:lnSpc>
              <a:buNone/>
              <a:defRPr sz="1400" spc="50" baseline="0">
                <a:solidFill>
                  <a:schemeClr val="tx1">
                    <a:lumMod val="75000"/>
                    <a:lumOff val="25000"/>
                  </a:schemeClr>
                </a:solidFill>
              </a:defRPr>
            </a:lvl3pPr>
            <a:lvl4pPr marL="1371600" indent="0">
              <a:lnSpc>
                <a:spcPct val="100000"/>
              </a:lnSpc>
              <a:buNone/>
              <a:defRPr sz="1400" spc="50" baseline="0">
                <a:solidFill>
                  <a:schemeClr val="tx1">
                    <a:lumMod val="75000"/>
                    <a:lumOff val="25000"/>
                  </a:schemeClr>
                </a:solidFill>
              </a:defRPr>
            </a:lvl4pPr>
            <a:lvl5pPr marL="1828800" indent="0">
              <a:lnSpc>
                <a:spcPct val="100000"/>
              </a:lnSpc>
              <a:buNone/>
              <a:defRPr sz="1400" spc="50" baseline="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4647665" y="2776936"/>
            <a:ext cx="2896671" cy="823912"/>
          </a:xfrm>
        </p:spPr>
        <p:txBody>
          <a:bodyPr anchor="b">
            <a:noAutofit/>
          </a:bodyPr>
          <a:lstStyle>
            <a:lvl1pPr marL="0" indent="0">
              <a:buNone/>
              <a:defRPr lang="en-US" sz="2000" kern="1200" cap="all"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TEXT</a:t>
            </a:r>
          </a:p>
        </p:txBody>
      </p:sp>
      <p:sp>
        <p:nvSpPr>
          <p:cNvPr id="6" name="Content Placeholder 5">
            <a:extLst>
              <a:ext uri="{FF2B5EF4-FFF2-40B4-BE49-F238E27FC236}">
                <a16:creationId xmlns:a16="http://schemas.microsoft.com/office/drawing/2014/main" id="{B36EE64B-44BF-4634-97BC-5ED74C6DF280}"/>
              </a:ext>
            </a:extLst>
          </p:cNvPr>
          <p:cNvSpPr>
            <a:spLocks noGrp="1"/>
          </p:cNvSpPr>
          <p:nvPr>
            <p:ph sz="quarter" idx="4"/>
          </p:nvPr>
        </p:nvSpPr>
        <p:spPr>
          <a:xfrm>
            <a:off x="4647665" y="3834606"/>
            <a:ext cx="2896671" cy="1997867"/>
          </a:xfrm>
        </p:spPr>
        <p:txBody>
          <a:bodyPr>
            <a:normAutofit/>
          </a:bodyPr>
          <a:lstStyle>
            <a:lvl1pPr marL="0" indent="0">
              <a:lnSpc>
                <a:spcPct val="100000"/>
              </a:lnSpc>
              <a:buNone/>
              <a:defRPr sz="1400" spc="50" baseline="0">
                <a:solidFill>
                  <a:schemeClr val="tx1">
                    <a:lumMod val="75000"/>
                    <a:lumOff val="25000"/>
                  </a:schemeClr>
                </a:solidFill>
              </a:defRPr>
            </a:lvl1pPr>
            <a:lvl2pPr marL="457200" indent="0">
              <a:lnSpc>
                <a:spcPct val="100000"/>
              </a:lnSpc>
              <a:buNone/>
              <a:defRPr sz="1400" spc="50" baseline="0">
                <a:solidFill>
                  <a:schemeClr val="tx1">
                    <a:lumMod val="75000"/>
                    <a:lumOff val="25000"/>
                  </a:schemeClr>
                </a:solidFill>
              </a:defRPr>
            </a:lvl2pPr>
            <a:lvl3pPr marL="914400" indent="0">
              <a:lnSpc>
                <a:spcPct val="100000"/>
              </a:lnSpc>
              <a:buNone/>
              <a:defRPr sz="1400" spc="50" baseline="0">
                <a:solidFill>
                  <a:schemeClr val="tx1">
                    <a:lumMod val="75000"/>
                    <a:lumOff val="25000"/>
                  </a:schemeClr>
                </a:solidFill>
              </a:defRPr>
            </a:lvl3pPr>
            <a:lvl4pPr marL="1371600" indent="0">
              <a:lnSpc>
                <a:spcPct val="100000"/>
              </a:lnSpc>
              <a:buNone/>
              <a:defRPr sz="1400" spc="50" baseline="0">
                <a:solidFill>
                  <a:schemeClr val="tx1">
                    <a:lumMod val="75000"/>
                    <a:lumOff val="25000"/>
                  </a:schemeClr>
                </a:solidFill>
              </a:defRPr>
            </a:lvl4pPr>
            <a:lvl5pPr marL="1828800" indent="0">
              <a:lnSpc>
                <a:spcPct val="100000"/>
              </a:lnSpc>
              <a:buNone/>
              <a:defRPr sz="1400" spc="50" baseline="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2">
            <a:extLst>
              <a:ext uri="{FF2B5EF4-FFF2-40B4-BE49-F238E27FC236}">
                <a16:creationId xmlns:a16="http://schemas.microsoft.com/office/drawing/2014/main" id="{1F60A771-8BBC-4565-AB09-402DA7CB2780}"/>
              </a:ext>
            </a:extLst>
          </p:cNvPr>
          <p:cNvSpPr>
            <a:spLocks noGrp="1"/>
          </p:cNvSpPr>
          <p:nvPr>
            <p:ph type="body" idx="13" hasCustomPrompt="1"/>
          </p:nvPr>
        </p:nvSpPr>
        <p:spPr>
          <a:xfrm>
            <a:off x="8066421" y="2776936"/>
            <a:ext cx="2882475" cy="823912"/>
          </a:xfrm>
        </p:spPr>
        <p:txBody>
          <a:bodyPr anchor="b">
            <a:noAutofit/>
          </a:bodyPr>
          <a:lstStyle>
            <a:lvl1pPr marL="0" indent="0">
              <a:buNone/>
              <a:defRPr lang="en-US" sz="2000" kern="1200" cap="all"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22" name="Content Placeholder 3">
            <a:extLst>
              <a:ext uri="{FF2B5EF4-FFF2-40B4-BE49-F238E27FC236}">
                <a16:creationId xmlns:a16="http://schemas.microsoft.com/office/drawing/2014/main" id="{C464A9BD-B815-4632-8F54-6EB70E48BAFF}"/>
              </a:ext>
            </a:extLst>
          </p:cNvPr>
          <p:cNvSpPr>
            <a:spLocks noGrp="1"/>
          </p:cNvSpPr>
          <p:nvPr>
            <p:ph sz="half" idx="14"/>
          </p:nvPr>
        </p:nvSpPr>
        <p:spPr>
          <a:xfrm>
            <a:off x="8066421" y="3834606"/>
            <a:ext cx="2882475" cy="1997867"/>
          </a:xfrm>
        </p:spPr>
        <p:txBody>
          <a:bodyPr>
            <a:normAutofit/>
          </a:bodyPr>
          <a:lstStyle>
            <a:lvl1pPr marL="0" indent="0">
              <a:lnSpc>
                <a:spcPct val="100000"/>
              </a:lnSpc>
              <a:buNone/>
              <a:defRPr sz="1400" spc="50" baseline="0">
                <a:solidFill>
                  <a:schemeClr val="tx1">
                    <a:lumMod val="75000"/>
                    <a:lumOff val="25000"/>
                  </a:schemeClr>
                </a:solidFill>
              </a:defRPr>
            </a:lvl1pPr>
            <a:lvl2pPr marL="457200" indent="0">
              <a:lnSpc>
                <a:spcPct val="100000"/>
              </a:lnSpc>
              <a:buNone/>
              <a:defRPr sz="1400" spc="50" baseline="0">
                <a:solidFill>
                  <a:schemeClr val="tx1">
                    <a:lumMod val="75000"/>
                    <a:lumOff val="25000"/>
                  </a:schemeClr>
                </a:solidFill>
              </a:defRPr>
            </a:lvl2pPr>
            <a:lvl3pPr marL="914400" indent="0">
              <a:lnSpc>
                <a:spcPct val="100000"/>
              </a:lnSpc>
              <a:buNone/>
              <a:defRPr sz="1400" spc="50" baseline="0">
                <a:solidFill>
                  <a:schemeClr val="tx1">
                    <a:lumMod val="75000"/>
                    <a:lumOff val="25000"/>
                  </a:schemeClr>
                </a:solidFill>
              </a:defRPr>
            </a:lvl3pPr>
            <a:lvl4pPr marL="1371600" indent="0">
              <a:lnSpc>
                <a:spcPct val="100000"/>
              </a:lnSpc>
              <a:buNone/>
              <a:defRPr sz="1400" spc="50" baseline="0">
                <a:solidFill>
                  <a:schemeClr val="tx1">
                    <a:lumMod val="75000"/>
                    <a:lumOff val="25000"/>
                  </a:schemeClr>
                </a:solidFill>
              </a:defRPr>
            </a:lvl4pPr>
            <a:lvl5pPr marL="1828800" indent="0">
              <a:lnSpc>
                <a:spcPct val="100000"/>
              </a:lnSpc>
              <a:buNone/>
              <a:defRPr sz="1400" spc="50" baseline="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lvl1pPr>
          </a:lstStyle>
          <a:p>
            <a:r>
              <a:rPr lang="en-US"/>
              <a:t>20XX</a:t>
            </a:r>
            <a:endParaRPr lang="en-US" dirty="0"/>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lvl1pPr>
          </a:lstStyle>
          <a:p>
            <a:r>
              <a:rPr lang="en-US" dirty="0"/>
              <a:t>Pitch Deck</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B5CEABB6-07DC-46E8-9B57-56EC44A396E5}" type="slidenum">
              <a:rPr lang="en-US" smtClean="0"/>
              <a:t>‹#›</a:t>
            </a:fld>
            <a:endParaRPr lang="en-US" dirty="0"/>
          </a:p>
        </p:txBody>
      </p:sp>
      <p:cxnSp>
        <p:nvCxnSpPr>
          <p:cNvPr id="16" name="Straight Connector 15">
            <a:extLst>
              <a:ext uri="{FF2B5EF4-FFF2-40B4-BE49-F238E27FC236}">
                <a16:creationId xmlns:a16="http://schemas.microsoft.com/office/drawing/2014/main" id="{463D7850-C2A6-43CE-BBE4-8E81A0A593BF}"/>
              </a:ext>
              <a:ext uri="{C183D7F6-B498-43B3-948B-1728B52AA6E4}">
                <adec:decorative xmlns:adec="http://schemas.microsoft.com/office/drawing/2017/decorative" val="1"/>
              </a:ext>
            </a:extLst>
          </p:cNvPr>
          <p:cNvCxnSpPr>
            <a:cxnSpLocks/>
          </p:cNvCxnSpPr>
          <p:nvPr/>
        </p:nvCxnSpPr>
        <p:spPr>
          <a:xfrm flipH="1">
            <a:off x="0" y="0"/>
            <a:ext cx="1238250" cy="3105150"/>
          </a:xfrm>
          <a:prstGeom prst="line">
            <a:avLst/>
          </a:prstGeom>
          <a:ln w="31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BAD3E03-2E3B-440C-9105-6F9D33006D66}"/>
              </a:ext>
              <a:ext uri="{C183D7F6-B498-43B3-948B-1728B52AA6E4}">
                <adec:decorative xmlns:adec="http://schemas.microsoft.com/office/drawing/2017/decorative" val="1"/>
              </a:ext>
            </a:extLst>
          </p:cNvPr>
          <p:cNvCxnSpPr>
            <a:cxnSpLocks/>
          </p:cNvCxnSpPr>
          <p:nvPr/>
        </p:nvCxnSpPr>
        <p:spPr>
          <a:xfrm flipH="1">
            <a:off x="0" y="0"/>
            <a:ext cx="2238376" cy="247650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3189534"/>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4C17E5-24ED-44BC-BA50-02EF903552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4833D101-3AF0-4F06-90ED-B83615C36C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AE9FDE-AF95-49F8-A927-35A23C9E65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a:t>20XX</a:t>
            </a:r>
            <a:endParaRPr lang="en-US" dirty="0"/>
          </a:p>
        </p:txBody>
      </p:sp>
      <p:sp>
        <p:nvSpPr>
          <p:cNvPr id="5" name="Footer Placeholder 4">
            <a:extLst>
              <a:ext uri="{FF2B5EF4-FFF2-40B4-BE49-F238E27FC236}">
                <a16:creationId xmlns:a16="http://schemas.microsoft.com/office/drawing/2014/main" id="{CC2E900D-8FF9-4E80-860D-89C2D3B4E4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dirty="0"/>
              <a:t>Pitch Deck</a:t>
            </a:r>
          </a:p>
        </p:txBody>
      </p:sp>
      <p:sp>
        <p:nvSpPr>
          <p:cNvPr id="6" name="Slide Number Placeholder 5">
            <a:extLst>
              <a:ext uri="{FF2B5EF4-FFF2-40B4-BE49-F238E27FC236}">
                <a16:creationId xmlns:a16="http://schemas.microsoft.com/office/drawing/2014/main" id="{F1A66A0C-1415-46A3-A1FF-BE18C70873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1928452137"/>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70" r:id="rId3"/>
    <p:sldLayoutId id="2147483688" r:id="rId4"/>
    <p:sldLayoutId id="2147483694" r:id="rId5"/>
    <p:sldLayoutId id="2147483697" r:id="rId6"/>
    <p:sldLayoutId id="2147483673" r:id="rId7"/>
    <p:sldLayoutId id="2147483676" r:id="rId8"/>
    <p:sldLayoutId id="2147483672" r:id="rId9"/>
    <p:sldLayoutId id="2147483699" r:id="rId10"/>
    <p:sldLayoutId id="2147483671" r:id="rId11"/>
    <p:sldLayoutId id="2147483700" r:id="rId12"/>
    <p:sldLayoutId id="2147483692" r:id="rId13"/>
    <p:sldLayoutId id="2147483681" r:id="rId14"/>
    <p:sldLayoutId id="2147483674" r:id="rId15"/>
    <p:sldLayoutId id="2147483675" r:id="rId16"/>
    <p:sldLayoutId id="2147483696" r:id="rId17"/>
    <p:sldLayoutId id="2147483677" r:id="rId18"/>
    <p:sldLayoutId id="2147483678" r:id="rId19"/>
  </p:sldLayoutIdLst>
  <p:hf hdr="0" dt="0"/>
  <p:txStyles>
    <p:titleStyle>
      <a:lvl1pPr algn="l" defTabSz="914400" rtl="0" eaLnBrk="1" latinLnBrk="0" hangingPunct="1">
        <a:lnSpc>
          <a:spcPct val="90000"/>
        </a:lnSpc>
        <a:spcBef>
          <a:spcPct val="0"/>
        </a:spcBef>
        <a:buNone/>
        <a:defRPr sz="4400" kern="1200" cap="all" baseline="0">
          <a:solidFill>
            <a:schemeClr val="tx1">
              <a:lumMod val="75000"/>
              <a:lumOff val="2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hyperlink" Target="https://funding.scot/" TargetMode="External"/><Relationship Id="rId2" Type="http://schemas.openxmlformats.org/officeDocument/2006/relationships/hyperlink" Target="https://www.heritagefund.org.uk/" TargetMode="External"/><Relationship Id="rId1" Type="http://schemas.openxmlformats.org/officeDocument/2006/relationships/slideLayout" Target="../slideLayouts/slideLayout11.xml"/><Relationship Id="rId6" Type="http://schemas.openxmlformats.org/officeDocument/2006/relationships/hyperlink" Target="https://www.museumsgalleriesscotland.org.uk/fundings/" TargetMode="External"/><Relationship Id="rId5" Type="http://schemas.openxmlformats.org/officeDocument/2006/relationships/hyperlink" Target="https://www.grantfinder.co.uk/" TargetMode="External"/><Relationship Id="rId4" Type="http://schemas.openxmlformats.org/officeDocument/2006/relationships/hyperlink" Target="https://www.foundationscotland.org.uk/"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mailto:sarah@sfctrust.org.uk" TargetMode="External"/><Relationship Id="rId2" Type="http://schemas.openxmlformats.org/officeDocument/2006/relationships/hyperlink" Target="mailto:sharon@sfctrust.org.uk" TargetMode="Externa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815C6-3AD0-46E6-A74A-1967BD91AF50}"/>
              </a:ext>
            </a:extLst>
          </p:cNvPr>
          <p:cNvSpPr>
            <a:spLocks noGrp="1"/>
          </p:cNvSpPr>
          <p:nvPr>
            <p:ph type="ctrTitle"/>
          </p:nvPr>
        </p:nvSpPr>
        <p:spPr>
          <a:xfrm>
            <a:off x="3384771" y="2422046"/>
            <a:ext cx="4941771" cy="1122202"/>
          </a:xfrm>
        </p:spPr>
        <p:txBody>
          <a:bodyPr/>
          <a:lstStyle/>
          <a:p>
            <a:r>
              <a:rPr lang="en-US" dirty="0"/>
              <a:t>GRANT Fundraising</a:t>
            </a:r>
          </a:p>
        </p:txBody>
      </p:sp>
      <p:sp>
        <p:nvSpPr>
          <p:cNvPr id="3" name="Subtitle 2">
            <a:extLst>
              <a:ext uri="{FF2B5EF4-FFF2-40B4-BE49-F238E27FC236}">
                <a16:creationId xmlns:a16="http://schemas.microsoft.com/office/drawing/2014/main" id="{1901B20D-4C28-4DA3-ABBD-718C22A5E58B}"/>
              </a:ext>
            </a:extLst>
          </p:cNvPr>
          <p:cNvSpPr>
            <a:spLocks noGrp="1"/>
          </p:cNvSpPr>
          <p:nvPr>
            <p:ph type="subTitle" idx="1"/>
          </p:nvPr>
        </p:nvSpPr>
        <p:spPr>
          <a:xfrm>
            <a:off x="361470" y="5968630"/>
            <a:ext cx="4941770" cy="734254"/>
          </a:xfrm>
        </p:spPr>
        <p:txBody>
          <a:bodyPr vert="horz" lIns="91440" tIns="45720" rIns="91440" bIns="45720" rtlCol="0" anchor="t">
            <a:normAutofit fontScale="92500"/>
          </a:bodyPr>
          <a:lstStyle/>
          <a:p>
            <a:r>
              <a:rPr lang="en-US" dirty="0"/>
              <a:t>Sharon Ferguson and Sarah Byrne</a:t>
            </a:r>
          </a:p>
          <a:p>
            <a:r>
              <a:rPr lang="en-US" dirty="0"/>
              <a:t>Stratherrick and Foyers Community Trust Fundraisers</a:t>
            </a:r>
          </a:p>
          <a:p>
            <a:endParaRPr lang="en-US" dirty="0"/>
          </a:p>
        </p:txBody>
      </p:sp>
      <p:pic>
        <p:nvPicPr>
          <p:cNvPr id="4" name="Picture 4" descr="Logo&#10;&#10;Description automatically generated">
            <a:extLst>
              <a:ext uri="{FF2B5EF4-FFF2-40B4-BE49-F238E27FC236}">
                <a16:creationId xmlns:a16="http://schemas.microsoft.com/office/drawing/2014/main" id="{E836811C-B00C-A871-13ED-FCED53A39247}"/>
              </a:ext>
            </a:extLst>
          </p:cNvPr>
          <p:cNvPicPr>
            <a:picLocks noChangeAspect="1"/>
          </p:cNvPicPr>
          <p:nvPr/>
        </p:nvPicPr>
        <p:blipFill>
          <a:blip r:embed="rId2"/>
          <a:stretch>
            <a:fillRect/>
          </a:stretch>
        </p:blipFill>
        <p:spPr>
          <a:xfrm>
            <a:off x="617897" y="4828160"/>
            <a:ext cx="2743200" cy="897974"/>
          </a:xfrm>
          <a:prstGeom prst="rect">
            <a:avLst/>
          </a:prstGeom>
        </p:spPr>
      </p:pic>
      <p:sp>
        <p:nvSpPr>
          <p:cNvPr id="7" name="Subtitle 2">
            <a:extLst>
              <a:ext uri="{FF2B5EF4-FFF2-40B4-BE49-F238E27FC236}">
                <a16:creationId xmlns:a16="http://schemas.microsoft.com/office/drawing/2014/main" id="{4FEBFA0B-1E88-D2CB-8A6C-9A5ADABF4EA5}"/>
              </a:ext>
            </a:extLst>
          </p:cNvPr>
          <p:cNvSpPr txBox="1">
            <a:spLocks/>
          </p:cNvSpPr>
          <p:nvPr/>
        </p:nvSpPr>
        <p:spPr>
          <a:xfrm>
            <a:off x="7250230" y="5968630"/>
            <a:ext cx="4941770" cy="734254"/>
          </a:xfrm>
          <a:prstGeom prst="rect">
            <a:avLst/>
          </a:prstGeom>
        </p:spPr>
        <p:txBody>
          <a:bodyPr vert="horz" lIns="91440" tIns="45720" rIns="91440" bIns="45720" rtlCol="0" anchor="t">
            <a:normAutofit/>
          </a:bodyPr>
          <a:lstStyle>
            <a:lvl1pPr marL="0" indent="0" algn="l" defTabSz="914400" rtl="0" eaLnBrk="1" latinLnBrk="0" hangingPunct="1">
              <a:lnSpc>
                <a:spcPct val="100000"/>
              </a:lnSpc>
              <a:spcBef>
                <a:spcPts val="1000"/>
              </a:spcBef>
              <a:buFont typeface="Arial" panose="020B0604020202020204" pitchFamily="34" charset="0"/>
              <a:buNone/>
              <a:defRPr sz="1600" kern="1200">
                <a:solidFill>
                  <a:schemeClr val="tx1">
                    <a:lumMod val="75000"/>
                    <a:lumOff val="2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16424253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9F29B-F233-48AF-8261-F33A4E079E3E}"/>
              </a:ext>
              <a:ext uri="{C183D7F6-B498-43B3-948B-1728B52AA6E4}">
                <adec:decorative xmlns:adec="http://schemas.microsoft.com/office/drawing/2017/decorative" val="0"/>
              </a:ext>
            </a:extLst>
          </p:cNvPr>
          <p:cNvSpPr>
            <a:spLocks noGrp="1"/>
          </p:cNvSpPr>
          <p:nvPr>
            <p:ph type="title"/>
          </p:nvPr>
        </p:nvSpPr>
        <p:spPr>
          <a:xfrm>
            <a:off x="1324622" y="216173"/>
            <a:ext cx="3171825" cy="656142"/>
          </a:xfrm>
        </p:spPr>
        <p:txBody>
          <a:bodyPr/>
          <a:lstStyle/>
          <a:p>
            <a:r>
              <a:rPr lang="en-ZA" dirty="0"/>
              <a:t>ABOUT US</a:t>
            </a:r>
          </a:p>
        </p:txBody>
      </p:sp>
      <p:sp>
        <p:nvSpPr>
          <p:cNvPr id="3" name="Subtitle 2">
            <a:extLst>
              <a:ext uri="{FF2B5EF4-FFF2-40B4-BE49-F238E27FC236}">
                <a16:creationId xmlns:a16="http://schemas.microsoft.com/office/drawing/2014/main" id="{35E3EA69-4E0E-41BD-8095-A124225A2647}"/>
              </a:ext>
              <a:ext uri="{C183D7F6-B498-43B3-948B-1728B52AA6E4}">
                <adec:decorative xmlns:adec="http://schemas.microsoft.com/office/drawing/2017/decorative" val="0"/>
              </a:ext>
            </a:extLst>
          </p:cNvPr>
          <p:cNvSpPr>
            <a:spLocks noGrp="1"/>
          </p:cNvSpPr>
          <p:nvPr>
            <p:ph idx="1"/>
          </p:nvPr>
        </p:nvSpPr>
        <p:spPr>
          <a:xfrm>
            <a:off x="438334" y="1357925"/>
            <a:ext cx="5378019" cy="3245716"/>
          </a:xfrm>
        </p:spPr>
        <p:txBody>
          <a:bodyPr vert="horz" lIns="91440" tIns="45720" rIns="91440" bIns="45720" rtlCol="0" anchor="t">
            <a:normAutofit/>
          </a:bodyPr>
          <a:lstStyle/>
          <a:p>
            <a:r>
              <a:rPr lang="en-US" dirty="0"/>
              <a:t>We are employed by Stratherrick and Foyers Community Trust to apply for match funding for Trust projects and to assist community groups in applying for funding.</a:t>
            </a:r>
          </a:p>
          <a:p>
            <a:r>
              <a:rPr lang="en-US" dirty="0"/>
              <a:t>Our aim is to help the achieve the aspirations of the Community that came up in the Community Action Plan and fund activities that groups have planned.</a:t>
            </a:r>
          </a:p>
          <a:p>
            <a:endParaRPr lang="en-US" dirty="0"/>
          </a:p>
        </p:txBody>
      </p:sp>
      <p:sp>
        <p:nvSpPr>
          <p:cNvPr id="5" name="Footer Placeholder 4">
            <a:extLst>
              <a:ext uri="{FF2B5EF4-FFF2-40B4-BE49-F238E27FC236}">
                <a16:creationId xmlns:a16="http://schemas.microsoft.com/office/drawing/2014/main" id="{AF29EA23-F34E-486A-B8B2-0C3019266975}"/>
              </a:ext>
            </a:extLst>
          </p:cNvPr>
          <p:cNvSpPr>
            <a:spLocks noGrp="1"/>
          </p:cNvSpPr>
          <p:nvPr>
            <p:ph type="ftr" sz="quarter" idx="11"/>
          </p:nvPr>
        </p:nvSpPr>
        <p:spPr>
          <a:xfrm>
            <a:off x="2669886" y="6356349"/>
            <a:ext cx="2482842" cy="365125"/>
          </a:xfrm>
        </p:spPr>
        <p:txBody>
          <a:bodyPr/>
          <a:lstStyle/>
          <a:p>
            <a:r>
              <a:rPr lang="en-ZA" dirty="0"/>
              <a:t>Pitch Deck</a:t>
            </a:r>
          </a:p>
        </p:txBody>
      </p:sp>
      <p:sp>
        <p:nvSpPr>
          <p:cNvPr id="4" name="Slide Number Placeholder 3">
            <a:extLst>
              <a:ext uri="{FF2B5EF4-FFF2-40B4-BE49-F238E27FC236}">
                <a16:creationId xmlns:a16="http://schemas.microsoft.com/office/drawing/2014/main" id="{328F602C-7F98-4C02-99D4-ED65E00D66A4}"/>
              </a:ext>
            </a:extLst>
          </p:cNvPr>
          <p:cNvSpPr>
            <a:spLocks noGrp="1"/>
          </p:cNvSpPr>
          <p:nvPr>
            <p:ph type="sldNum" sz="quarter" idx="12"/>
          </p:nvPr>
        </p:nvSpPr>
        <p:spPr>
          <a:xfrm>
            <a:off x="5536305" y="6356350"/>
            <a:ext cx="987552" cy="365125"/>
          </a:xfrm>
        </p:spPr>
        <p:txBody>
          <a:bodyPr/>
          <a:lstStyle/>
          <a:p>
            <a:fld id="{19B51A1E-902D-48AF-9020-955120F399B6}" type="slidenum">
              <a:rPr lang="en-ZA" smtClean="0"/>
              <a:pPr/>
              <a:t>2</a:t>
            </a:fld>
            <a:endParaRPr lang="en-ZA" dirty="0"/>
          </a:p>
        </p:txBody>
      </p:sp>
    </p:spTree>
    <p:extLst>
      <p:ext uri="{BB962C8B-B14F-4D97-AF65-F5344CB8AC3E}">
        <p14:creationId xmlns:p14="http://schemas.microsoft.com/office/powerpoint/2010/main" val="22434949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08C79-A4AC-4B5D-92DF-600737E4D11A}"/>
              </a:ext>
            </a:extLst>
          </p:cNvPr>
          <p:cNvSpPr>
            <a:spLocks noGrp="1"/>
          </p:cNvSpPr>
          <p:nvPr>
            <p:ph type="title"/>
          </p:nvPr>
        </p:nvSpPr>
        <p:spPr>
          <a:xfrm>
            <a:off x="714375" y="614362"/>
            <a:ext cx="4082142" cy="585788"/>
          </a:xfrm>
        </p:spPr>
        <p:txBody>
          <a:bodyPr>
            <a:normAutofit/>
          </a:bodyPr>
          <a:lstStyle/>
          <a:p>
            <a:r>
              <a:rPr lang="en-US" sz="1800" dirty="0"/>
              <a:t>What to consider</a:t>
            </a:r>
          </a:p>
        </p:txBody>
      </p:sp>
      <p:sp>
        <p:nvSpPr>
          <p:cNvPr id="3" name="Content Placeholder 2">
            <a:extLst>
              <a:ext uri="{FF2B5EF4-FFF2-40B4-BE49-F238E27FC236}">
                <a16:creationId xmlns:a16="http://schemas.microsoft.com/office/drawing/2014/main" id="{7D779DE4-CAEA-4617-897E-FEC9A2AC2D6A}"/>
              </a:ext>
            </a:extLst>
          </p:cNvPr>
          <p:cNvSpPr>
            <a:spLocks noGrp="1"/>
          </p:cNvSpPr>
          <p:nvPr>
            <p:ph type="body" sz="quarter" idx="13"/>
          </p:nvPr>
        </p:nvSpPr>
        <p:spPr>
          <a:xfrm>
            <a:off x="148318" y="1481138"/>
            <a:ext cx="2141764" cy="514350"/>
          </a:xfrm>
        </p:spPr>
        <p:txBody>
          <a:bodyPr vert="horz" lIns="91440" tIns="45720" rIns="91440" bIns="45720" rtlCol="0" anchor="ctr">
            <a:normAutofit/>
          </a:bodyPr>
          <a:lstStyle/>
          <a:p>
            <a:r>
              <a:rPr lang="en-US" dirty="0"/>
              <a:t>Who</a:t>
            </a:r>
          </a:p>
        </p:txBody>
      </p:sp>
      <p:sp>
        <p:nvSpPr>
          <p:cNvPr id="4" name="Text Placeholder 3">
            <a:extLst>
              <a:ext uri="{FF2B5EF4-FFF2-40B4-BE49-F238E27FC236}">
                <a16:creationId xmlns:a16="http://schemas.microsoft.com/office/drawing/2014/main" id="{F5FF1291-56EB-4A7B-A198-1D91F9ECC5D3}"/>
              </a:ext>
            </a:extLst>
          </p:cNvPr>
          <p:cNvSpPr>
            <a:spLocks noGrp="1"/>
          </p:cNvSpPr>
          <p:nvPr>
            <p:ph type="body" sz="quarter" idx="14"/>
          </p:nvPr>
        </p:nvSpPr>
        <p:spPr>
          <a:xfrm>
            <a:off x="714375" y="2557463"/>
            <a:ext cx="2141764" cy="514350"/>
          </a:xfrm>
        </p:spPr>
        <p:txBody>
          <a:bodyPr/>
          <a:lstStyle/>
          <a:p>
            <a:r>
              <a:rPr lang="en-US" dirty="0"/>
              <a:t>Why</a:t>
            </a:r>
          </a:p>
        </p:txBody>
      </p:sp>
      <p:sp>
        <p:nvSpPr>
          <p:cNvPr id="5" name="Text Placeholder 4">
            <a:extLst>
              <a:ext uri="{FF2B5EF4-FFF2-40B4-BE49-F238E27FC236}">
                <a16:creationId xmlns:a16="http://schemas.microsoft.com/office/drawing/2014/main" id="{6184E21C-7534-4FB5-9709-F7D1A11034F3}"/>
              </a:ext>
            </a:extLst>
          </p:cNvPr>
          <p:cNvSpPr>
            <a:spLocks noGrp="1"/>
          </p:cNvSpPr>
          <p:nvPr>
            <p:ph type="body" sz="quarter" idx="15"/>
          </p:nvPr>
        </p:nvSpPr>
        <p:spPr>
          <a:xfrm>
            <a:off x="1320800" y="3633788"/>
            <a:ext cx="2141764" cy="514350"/>
          </a:xfrm>
        </p:spPr>
        <p:txBody>
          <a:bodyPr/>
          <a:lstStyle/>
          <a:p>
            <a:r>
              <a:rPr lang="en-US" dirty="0"/>
              <a:t>What</a:t>
            </a:r>
          </a:p>
        </p:txBody>
      </p:sp>
      <p:sp>
        <p:nvSpPr>
          <p:cNvPr id="6" name="Text Placeholder 5">
            <a:extLst>
              <a:ext uri="{FF2B5EF4-FFF2-40B4-BE49-F238E27FC236}">
                <a16:creationId xmlns:a16="http://schemas.microsoft.com/office/drawing/2014/main" id="{5C594564-4FC6-401A-8586-44735EE819EC}"/>
              </a:ext>
            </a:extLst>
          </p:cNvPr>
          <p:cNvSpPr>
            <a:spLocks noGrp="1"/>
          </p:cNvSpPr>
          <p:nvPr>
            <p:ph type="body" sz="quarter" idx="16"/>
          </p:nvPr>
        </p:nvSpPr>
        <p:spPr>
          <a:xfrm>
            <a:off x="1905000" y="4710114"/>
            <a:ext cx="2141764" cy="514350"/>
          </a:xfrm>
        </p:spPr>
        <p:txBody>
          <a:bodyPr/>
          <a:lstStyle/>
          <a:p>
            <a:r>
              <a:rPr lang="en-US" dirty="0"/>
              <a:t>COSTS</a:t>
            </a:r>
          </a:p>
        </p:txBody>
      </p:sp>
      <p:sp>
        <p:nvSpPr>
          <p:cNvPr id="7" name="Text Placeholder 6">
            <a:extLst>
              <a:ext uri="{FF2B5EF4-FFF2-40B4-BE49-F238E27FC236}">
                <a16:creationId xmlns:a16="http://schemas.microsoft.com/office/drawing/2014/main" id="{D7EB25CA-DA83-483D-AF83-0001BDF2DE2B}"/>
              </a:ext>
            </a:extLst>
          </p:cNvPr>
          <p:cNvSpPr>
            <a:spLocks noGrp="1"/>
          </p:cNvSpPr>
          <p:nvPr>
            <p:ph type="body" sz="quarter" idx="17"/>
          </p:nvPr>
        </p:nvSpPr>
        <p:spPr>
          <a:xfrm>
            <a:off x="4401535" y="1594478"/>
            <a:ext cx="5539095" cy="1010842"/>
          </a:xfrm>
        </p:spPr>
        <p:txBody>
          <a:bodyPr/>
          <a:lstStyle/>
          <a:p>
            <a:r>
              <a:rPr lang="en-US" dirty="0"/>
              <a:t>Who is the group applying; what is your main purpose and activities </a:t>
            </a:r>
          </a:p>
          <a:p>
            <a:endParaRPr lang="en-US" dirty="0"/>
          </a:p>
        </p:txBody>
      </p:sp>
      <p:sp>
        <p:nvSpPr>
          <p:cNvPr id="8" name="Text Placeholder 7">
            <a:extLst>
              <a:ext uri="{FF2B5EF4-FFF2-40B4-BE49-F238E27FC236}">
                <a16:creationId xmlns:a16="http://schemas.microsoft.com/office/drawing/2014/main" id="{B46CE8C6-E12D-4A0D-8553-7FFA31941D56}"/>
              </a:ext>
            </a:extLst>
          </p:cNvPr>
          <p:cNvSpPr>
            <a:spLocks noGrp="1"/>
          </p:cNvSpPr>
          <p:nvPr>
            <p:ph type="body" sz="quarter" idx="18"/>
          </p:nvPr>
        </p:nvSpPr>
        <p:spPr>
          <a:xfrm>
            <a:off x="4986028" y="2682564"/>
            <a:ext cx="5539095" cy="1010842"/>
          </a:xfrm>
        </p:spPr>
        <p:txBody>
          <a:bodyPr/>
          <a:lstStyle/>
          <a:p>
            <a:r>
              <a:rPr lang="en-US" dirty="0"/>
              <a:t>Why are you applying for the grant; what is the project plan, how will it be achieved and why it is important</a:t>
            </a:r>
          </a:p>
          <a:p>
            <a:endParaRPr lang="en-US" dirty="0"/>
          </a:p>
        </p:txBody>
      </p:sp>
      <p:sp>
        <p:nvSpPr>
          <p:cNvPr id="9" name="Text Placeholder 8">
            <a:extLst>
              <a:ext uri="{FF2B5EF4-FFF2-40B4-BE49-F238E27FC236}">
                <a16:creationId xmlns:a16="http://schemas.microsoft.com/office/drawing/2014/main" id="{1C7D5285-85DF-4331-A6FA-1AE847CA47AE}"/>
              </a:ext>
            </a:extLst>
          </p:cNvPr>
          <p:cNvSpPr>
            <a:spLocks noGrp="1"/>
          </p:cNvSpPr>
          <p:nvPr>
            <p:ph type="body" sz="quarter" idx="19"/>
          </p:nvPr>
        </p:nvSpPr>
        <p:spPr>
          <a:xfrm>
            <a:off x="5576937" y="3755394"/>
            <a:ext cx="5539095" cy="1010842"/>
          </a:xfrm>
        </p:spPr>
        <p:txBody>
          <a:bodyPr/>
          <a:lstStyle/>
          <a:p>
            <a:r>
              <a:rPr lang="en-US" dirty="0"/>
              <a:t>What difference will the grant make; what are the outputs and outcomes of the project and what part of the community will benefit</a:t>
            </a:r>
          </a:p>
          <a:p>
            <a:endParaRPr lang="en-US" dirty="0"/>
          </a:p>
        </p:txBody>
      </p:sp>
      <p:sp>
        <p:nvSpPr>
          <p:cNvPr id="10" name="Text Placeholder 9">
            <a:extLst>
              <a:ext uri="{FF2B5EF4-FFF2-40B4-BE49-F238E27FC236}">
                <a16:creationId xmlns:a16="http://schemas.microsoft.com/office/drawing/2014/main" id="{02D305EF-9A88-496B-BFC1-D589A01EE381}"/>
              </a:ext>
            </a:extLst>
          </p:cNvPr>
          <p:cNvSpPr>
            <a:spLocks noGrp="1"/>
          </p:cNvSpPr>
          <p:nvPr>
            <p:ph type="body" sz="quarter" idx="20"/>
          </p:nvPr>
        </p:nvSpPr>
        <p:spPr>
          <a:xfrm>
            <a:off x="6175279" y="4824430"/>
            <a:ext cx="5539095" cy="1010842"/>
          </a:xfrm>
        </p:spPr>
        <p:txBody>
          <a:bodyPr/>
          <a:lstStyle/>
          <a:p>
            <a:r>
              <a:rPr lang="en-US" dirty="0"/>
              <a:t>Cost of the project; full costings will be required. When purchasing items/services, three quotes are normally required</a:t>
            </a:r>
          </a:p>
          <a:p>
            <a:endParaRPr lang="en-US" dirty="0"/>
          </a:p>
        </p:txBody>
      </p:sp>
      <p:sp>
        <p:nvSpPr>
          <p:cNvPr id="12" name="Footer Placeholder 11">
            <a:extLst>
              <a:ext uri="{FF2B5EF4-FFF2-40B4-BE49-F238E27FC236}">
                <a16:creationId xmlns:a16="http://schemas.microsoft.com/office/drawing/2014/main" id="{7312B71A-5E84-41DE-9754-5F6291F6DFB7}"/>
              </a:ext>
            </a:extLst>
          </p:cNvPr>
          <p:cNvSpPr>
            <a:spLocks noGrp="1"/>
          </p:cNvSpPr>
          <p:nvPr>
            <p:ph type="ftr" sz="quarter" idx="11"/>
          </p:nvPr>
        </p:nvSpPr>
        <p:spPr>
          <a:xfrm>
            <a:off x="6155823" y="6356350"/>
            <a:ext cx="1808712" cy="365125"/>
          </a:xfrm>
        </p:spPr>
        <p:txBody>
          <a:bodyPr/>
          <a:lstStyle/>
          <a:p>
            <a:r>
              <a:rPr lang="en-US" dirty="0"/>
              <a:t>Pitch Deck</a:t>
            </a:r>
          </a:p>
        </p:txBody>
      </p:sp>
      <p:sp>
        <p:nvSpPr>
          <p:cNvPr id="13" name="Slide Number Placeholder 12">
            <a:extLst>
              <a:ext uri="{FF2B5EF4-FFF2-40B4-BE49-F238E27FC236}">
                <a16:creationId xmlns:a16="http://schemas.microsoft.com/office/drawing/2014/main" id="{E3984D70-BD95-4E1F-9725-902B5D74DED6}"/>
              </a:ext>
            </a:extLst>
          </p:cNvPr>
          <p:cNvSpPr>
            <a:spLocks noGrp="1"/>
          </p:cNvSpPr>
          <p:nvPr>
            <p:ph type="sldNum" sz="quarter" idx="12"/>
          </p:nvPr>
        </p:nvSpPr>
        <p:spPr>
          <a:xfrm>
            <a:off x="10810874" y="6356350"/>
            <a:ext cx="542925" cy="365125"/>
          </a:xfrm>
        </p:spPr>
        <p:txBody>
          <a:bodyPr/>
          <a:lstStyle/>
          <a:p>
            <a:fld id="{B5CEABB6-07DC-46E8-9B57-56EC44A396E5}" type="slidenum">
              <a:rPr lang="en-US" smtClean="0"/>
              <a:pPr/>
              <a:t>3</a:t>
            </a:fld>
            <a:endParaRPr lang="en-US" dirty="0"/>
          </a:p>
        </p:txBody>
      </p:sp>
    </p:spTree>
    <p:extLst>
      <p:ext uri="{BB962C8B-B14F-4D97-AF65-F5344CB8AC3E}">
        <p14:creationId xmlns:p14="http://schemas.microsoft.com/office/powerpoint/2010/main" val="17385616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31FE9-9059-4FE8-B4AC-9771F23A1B89}"/>
              </a:ext>
            </a:extLst>
          </p:cNvPr>
          <p:cNvSpPr>
            <a:spLocks noGrp="1"/>
          </p:cNvSpPr>
          <p:nvPr>
            <p:ph type="title"/>
          </p:nvPr>
        </p:nvSpPr>
        <p:spPr>
          <a:xfrm>
            <a:off x="1885156" y="892177"/>
            <a:ext cx="8421688" cy="1325563"/>
          </a:xfrm>
        </p:spPr>
        <p:txBody>
          <a:bodyPr/>
          <a:lstStyle/>
          <a:p>
            <a:r>
              <a:rPr lang="en-US" dirty="0"/>
              <a:t>Further information required</a:t>
            </a:r>
          </a:p>
        </p:txBody>
      </p:sp>
      <p:sp>
        <p:nvSpPr>
          <p:cNvPr id="3" name="Content Placeholder 2">
            <a:extLst>
              <a:ext uri="{FF2B5EF4-FFF2-40B4-BE49-F238E27FC236}">
                <a16:creationId xmlns:a16="http://schemas.microsoft.com/office/drawing/2014/main" id="{D4A2EB3F-4D60-451F-8F45-7D6654D2FCD9}"/>
              </a:ext>
            </a:extLst>
          </p:cNvPr>
          <p:cNvSpPr>
            <a:spLocks noGrp="1"/>
          </p:cNvSpPr>
          <p:nvPr>
            <p:ph type="body" sz="quarter" idx="13"/>
          </p:nvPr>
        </p:nvSpPr>
        <p:spPr>
          <a:xfrm>
            <a:off x="1485900" y="2563123"/>
            <a:ext cx="4031945" cy="365125"/>
          </a:xfrm>
        </p:spPr>
        <p:txBody>
          <a:bodyPr vert="horz" lIns="91440" tIns="45720" rIns="91440" bIns="45720" rtlCol="0" anchor="t">
            <a:normAutofit lnSpcReduction="10000"/>
          </a:bodyPr>
          <a:lstStyle/>
          <a:p>
            <a:r>
              <a:rPr lang="en-US" dirty="0"/>
              <a:t>Group finances</a:t>
            </a:r>
          </a:p>
        </p:txBody>
      </p:sp>
      <p:sp>
        <p:nvSpPr>
          <p:cNvPr id="4" name="Text Placeholder 3">
            <a:extLst>
              <a:ext uri="{FF2B5EF4-FFF2-40B4-BE49-F238E27FC236}">
                <a16:creationId xmlns:a16="http://schemas.microsoft.com/office/drawing/2014/main" id="{AC1C80FB-53F9-42EE-B1E6-D0F998EC5DFA}"/>
              </a:ext>
            </a:extLst>
          </p:cNvPr>
          <p:cNvSpPr>
            <a:spLocks noGrp="1"/>
          </p:cNvSpPr>
          <p:nvPr>
            <p:ph type="body" sz="quarter" idx="15"/>
          </p:nvPr>
        </p:nvSpPr>
        <p:spPr>
          <a:xfrm>
            <a:off x="1485664" y="3070348"/>
            <a:ext cx="4031030" cy="1057308"/>
          </a:xfrm>
        </p:spPr>
        <p:txBody>
          <a:bodyPr vert="horz" lIns="91440" tIns="45720" rIns="91440" bIns="45720" rtlCol="0" anchor="t">
            <a:normAutofit lnSpcReduction="10000"/>
          </a:bodyPr>
          <a:lstStyle/>
          <a:p>
            <a:r>
              <a:rPr lang="en-US" dirty="0"/>
              <a:t>Copy of last year’s accounts (independently verified), current financial figures including restricted and unrestricted reserves and why they can’t be used. Most funders will ask for a current bank statement</a:t>
            </a:r>
          </a:p>
        </p:txBody>
      </p:sp>
      <p:sp>
        <p:nvSpPr>
          <p:cNvPr id="5" name="Text Placeholder 4">
            <a:extLst>
              <a:ext uri="{FF2B5EF4-FFF2-40B4-BE49-F238E27FC236}">
                <a16:creationId xmlns:a16="http://schemas.microsoft.com/office/drawing/2014/main" id="{E81BA2B5-6A90-4204-ABDD-7183FBB03A02}"/>
              </a:ext>
            </a:extLst>
          </p:cNvPr>
          <p:cNvSpPr>
            <a:spLocks noGrp="1"/>
          </p:cNvSpPr>
          <p:nvPr>
            <p:ph type="body" sz="quarter" idx="16"/>
          </p:nvPr>
        </p:nvSpPr>
        <p:spPr>
          <a:xfrm>
            <a:off x="6673004" y="2563123"/>
            <a:ext cx="4031945" cy="365125"/>
          </a:xfrm>
        </p:spPr>
        <p:txBody>
          <a:bodyPr vert="horz" lIns="91440" tIns="45720" rIns="91440" bIns="45720" rtlCol="0" anchor="t">
            <a:normAutofit lnSpcReduction="10000"/>
          </a:bodyPr>
          <a:lstStyle/>
          <a:p>
            <a:r>
              <a:rPr lang="en-US" dirty="0"/>
              <a:t>Project &amp; Business plan</a:t>
            </a:r>
          </a:p>
        </p:txBody>
      </p:sp>
      <p:sp>
        <p:nvSpPr>
          <p:cNvPr id="6" name="Text Placeholder 5">
            <a:extLst>
              <a:ext uri="{FF2B5EF4-FFF2-40B4-BE49-F238E27FC236}">
                <a16:creationId xmlns:a16="http://schemas.microsoft.com/office/drawing/2014/main" id="{7E7D4C34-22A0-4D54-A07D-E1E9A11463E5}"/>
              </a:ext>
            </a:extLst>
          </p:cNvPr>
          <p:cNvSpPr>
            <a:spLocks noGrp="1"/>
          </p:cNvSpPr>
          <p:nvPr>
            <p:ph type="body" sz="quarter" idx="17"/>
          </p:nvPr>
        </p:nvSpPr>
        <p:spPr>
          <a:xfrm>
            <a:off x="6673143" y="3070348"/>
            <a:ext cx="4031030" cy="1057308"/>
          </a:xfrm>
        </p:spPr>
        <p:txBody>
          <a:bodyPr vert="horz" lIns="91440" tIns="45720" rIns="91440" bIns="45720" rtlCol="0" anchor="t">
            <a:normAutofit fontScale="92500" lnSpcReduction="20000"/>
          </a:bodyPr>
          <a:lstStyle/>
          <a:p>
            <a:r>
              <a:rPr lang="en-US" dirty="0"/>
              <a:t>Up ton date project and business plan that fits with the funding application. Covering the need for this project and showing evidence of where this information was sourced i.e. survey results. Must show how the project will run and fund itself going forward and what difference it will make</a:t>
            </a:r>
          </a:p>
          <a:p>
            <a:endParaRPr lang="en-US" dirty="0"/>
          </a:p>
        </p:txBody>
      </p:sp>
      <p:sp>
        <p:nvSpPr>
          <p:cNvPr id="7" name="Text Placeholder 6">
            <a:extLst>
              <a:ext uri="{FF2B5EF4-FFF2-40B4-BE49-F238E27FC236}">
                <a16:creationId xmlns:a16="http://schemas.microsoft.com/office/drawing/2014/main" id="{301D392D-FB66-47A0-B628-5ADE822A2CFF}"/>
              </a:ext>
            </a:extLst>
          </p:cNvPr>
          <p:cNvSpPr>
            <a:spLocks noGrp="1"/>
          </p:cNvSpPr>
          <p:nvPr>
            <p:ph type="body" sz="quarter" idx="18"/>
          </p:nvPr>
        </p:nvSpPr>
        <p:spPr>
          <a:xfrm>
            <a:off x="1485899" y="4319431"/>
            <a:ext cx="4031945" cy="365125"/>
          </a:xfrm>
        </p:spPr>
        <p:txBody>
          <a:bodyPr>
            <a:normAutofit lnSpcReduction="10000"/>
          </a:bodyPr>
          <a:lstStyle/>
          <a:p>
            <a:r>
              <a:rPr lang="en-US" dirty="0"/>
              <a:t>Governing document</a:t>
            </a:r>
          </a:p>
        </p:txBody>
      </p:sp>
      <p:sp>
        <p:nvSpPr>
          <p:cNvPr id="8" name="Text Placeholder 7">
            <a:extLst>
              <a:ext uri="{FF2B5EF4-FFF2-40B4-BE49-F238E27FC236}">
                <a16:creationId xmlns:a16="http://schemas.microsoft.com/office/drawing/2014/main" id="{51C26CE0-2506-4B44-A26F-C12BFA5B18B5}"/>
              </a:ext>
            </a:extLst>
          </p:cNvPr>
          <p:cNvSpPr>
            <a:spLocks noGrp="1"/>
          </p:cNvSpPr>
          <p:nvPr>
            <p:ph type="body" sz="quarter" idx="19"/>
          </p:nvPr>
        </p:nvSpPr>
        <p:spPr>
          <a:xfrm>
            <a:off x="1486412" y="4826656"/>
            <a:ext cx="4031030" cy="1057308"/>
          </a:xfrm>
        </p:spPr>
        <p:txBody>
          <a:bodyPr vert="horz" lIns="91440" tIns="45720" rIns="91440" bIns="45720" rtlCol="0" anchor="t">
            <a:normAutofit/>
          </a:bodyPr>
          <a:lstStyle/>
          <a:p>
            <a:r>
              <a:rPr lang="en-US" dirty="0"/>
              <a:t>Copy of up to date signed constitution/articles of association</a:t>
            </a:r>
          </a:p>
          <a:p>
            <a:endParaRPr lang="en-US" dirty="0"/>
          </a:p>
        </p:txBody>
      </p:sp>
      <p:sp>
        <p:nvSpPr>
          <p:cNvPr id="9" name="Text Placeholder 8">
            <a:extLst>
              <a:ext uri="{FF2B5EF4-FFF2-40B4-BE49-F238E27FC236}">
                <a16:creationId xmlns:a16="http://schemas.microsoft.com/office/drawing/2014/main" id="{868F40F8-BF35-45E9-B3DD-5436362D746E}"/>
              </a:ext>
            </a:extLst>
          </p:cNvPr>
          <p:cNvSpPr>
            <a:spLocks noGrp="1"/>
          </p:cNvSpPr>
          <p:nvPr>
            <p:ph type="body" sz="quarter" idx="23"/>
          </p:nvPr>
        </p:nvSpPr>
        <p:spPr>
          <a:xfrm>
            <a:off x="6672630" y="4319431"/>
            <a:ext cx="4031945" cy="365125"/>
          </a:xfrm>
        </p:spPr>
        <p:txBody>
          <a:bodyPr>
            <a:normAutofit lnSpcReduction="10000"/>
          </a:bodyPr>
          <a:lstStyle/>
          <a:p>
            <a:r>
              <a:rPr lang="en-US" dirty="0"/>
              <a:t>Evaluation</a:t>
            </a:r>
          </a:p>
        </p:txBody>
      </p:sp>
      <p:sp>
        <p:nvSpPr>
          <p:cNvPr id="10" name="Text Placeholder 9">
            <a:extLst>
              <a:ext uri="{FF2B5EF4-FFF2-40B4-BE49-F238E27FC236}">
                <a16:creationId xmlns:a16="http://schemas.microsoft.com/office/drawing/2014/main" id="{7F39C97C-2DDC-4706-B96C-B02FAE53A426}"/>
              </a:ext>
            </a:extLst>
          </p:cNvPr>
          <p:cNvSpPr>
            <a:spLocks noGrp="1"/>
          </p:cNvSpPr>
          <p:nvPr>
            <p:ph type="body" sz="quarter" idx="24"/>
          </p:nvPr>
        </p:nvSpPr>
        <p:spPr>
          <a:xfrm>
            <a:off x="6673143" y="4826656"/>
            <a:ext cx="4031030" cy="1057308"/>
          </a:xfrm>
        </p:spPr>
        <p:txBody>
          <a:bodyPr/>
          <a:lstStyle/>
          <a:p>
            <a:r>
              <a:rPr lang="en-US" dirty="0"/>
              <a:t>Who will carry this out for the group and monitor the effect of the grant if successful</a:t>
            </a:r>
          </a:p>
        </p:txBody>
      </p:sp>
      <p:sp>
        <p:nvSpPr>
          <p:cNvPr id="81" name="Footer Placeholder 80">
            <a:extLst>
              <a:ext uri="{FF2B5EF4-FFF2-40B4-BE49-F238E27FC236}">
                <a16:creationId xmlns:a16="http://schemas.microsoft.com/office/drawing/2014/main" id="{E94F1D24-E4A1-4B59-B57E-A28453963B88}"/>
              </a:ext>
            </a:extLst>
          </p:cNvPr>
          <p:cNvSpPr>
            <a:spLocks noGrp="1"/>
          </p:cNvSpPr>
          <p:nvPr>
            <p:ph type="ftr" sz="quarter" idx="21"/>
          </p:nvPr>
        </p:nvSpPr>
        <p:spPr>
          <a:xfrm>
            <a:off x="4038600" y="6356350"/>
            <a:ext cx="4114800" cy="365125"/>
          </a:xfrm>
        </p:spPr>
        <p:txBody>
          <a:bodyPr/>
          <a:lstStyle/>
          <a:p>
            <a:r>
              <a:rPr lang="en-US" dirty="0"/>
              <a:t>Pitch Deck</a:t>
            </a:r>
          </a:p>
        </p:txBody>
      </p:sp>
      <p:sp>
        <p:nvSpPr>
          <p:cNvPr id="82" name="Slide Number Placeholder 81">
            <a:extLst>
              <a:ext uri="{FF2B5EF4-FFF2-40B4-BE49-F238E27FC236}">
                <a16:creationId xmlns:a16="http://schemas.microsoft.com/office/drawing/2014/main" id="{CE36A058-BEC2-4BC5-A467-F2EB2A365051}"/>
              </a:ext>
            </a:extLst>
          </p:cNvPr>
          <p:cNvSpPr>
            <a:spLocks noGrp="1"/>
          </p:cNvSpPr>
          <p:nvPr>
            <p:ph type="sldNum" sz="quarter" idx="22"/>
          </p:nvPr>
        </p:nvSpPr>
        <p:spPr>
          <a:xfrm>
            <a:off x="8610600" y="6356350"/>
            <a:ext cx="2743200" cy="365125"/>
          </a:xfrm>
        </p:spPr>
        <p:txBody>
          <a:bodyPr/>
          <a:lstStyle/>
          <a:p>
            <a:fld id="{B5CEABB6-07DC-46E8-9B57-56EC44A396E5}" type="slidenum">
              <a:rPr lang="en-US" smtClean="0"/>
              <a:pPr/>
              <a:t>4</a:t>
            </a:fld>
            <a:endParaRPr lang="en-US" dirty="0"/>
          </a:p>
        </p:txBody>
      </p:sp>
    </p:spTree>
    <p:extLst>
      <p:ext uri="{BB962C8B-B14F-4D97-AF65-F5344CB8AC3E}">
        <p14:creationId xmlns:p14="http://schemas.microsoft.com/office/powerpoint/2010/main" val="15939208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10">
            <a:extLst>
              <a:ext uri="{FF2B5EF4-FFF2-40B4-BE49-F238E27FC236}">
                <a16:creationId xmlns:a16="http://schemas.microsoft.com/office/drawing/2014/main" id="{7AB2BD78-31C5-6E5C-62C5-AF369AF44597}"/>
              </a:ext>
            </a:extLst>
          </p:cNvPr>
          <p:cNvSpPr>
            <a:spLocks noGrp="1"/>
          </p:cNvSpPr>
          <p:nvPr>
            <p:ph type="ftr" sz="quarter" idx="21"/>
          </p:nvPr>
        </p:nvSpPr>
        <p:spPr/>
        <p:txBody>
          <a:bodyPr/>
          <a:lstStyle/>
          <a:p>
            <a:r>
              <a:rPr lang="en-US"/>
              <a:t>Pitch Deck</a:t>
            </a:r>
            <a:endParaRPr lang="en-US" dirty="0"/>
          </a:p>
        </p:txBody>
      </p:sp>
      <p:sp>
        <p:nvSpPr>
          <p:cNvPr id="12" name="Slide Number Placeholder 11">
            <a:extLst>
              <a:ext uri="{FF2B5EF4-FFF2-40B4-BE49-F238E27FC236}">
                <a16:creationId xmlns:a16="http://schemas.microsoft.com/office/drawing/2014/main" id="{85A30DA5-C367-194E-8191-6DBAB39CE1E8}"/>
              </a:ext>
            </a:extLst>
          </p:cNvPr>
          <p:cNvSpPr>
            <a:spLocks noGrp="1"/>
          </p:cNvSpPr>
          <p:nvPr>
            <p:ph type="sldNum" sz="quarter" idx="22"/>
          </p:nvPr>
        </p:nvSpPr>
        <p:spPr/>
        <p:txBody>
          <a:bodyPr/>
          <a:lstStyle/>
          <a:p>
            <a:fld id="{B5CEABB6-07DC-46E8-9B57-56EC44A396E5}" type="slidenum">
              <a:rPr lang="en-US" smtClean="0"/>
              <a:pPr/>
              <a:t>5</a:t>
            </a:fld>
            <a:endParaRPr lang="en-US" dirty="0"/>
          </a:p>
        </p:txBody>
      </p:sp>
      <p:sp>
        <p:nvSpPr>
          <p:cNvPr id="13" name="Title 1">
            <a:extLst>
              <a:ext uri="{FF2B5EF4-FFF2-40B4-BE49-F238E27FC236}">
                <a16:creationId xmlns:a16="http://schemas.microsoft.com/office/drawing/2014/main" id="{571AA280-6611-9F63-DAC4-71D6117AD552}"/>
              </a:ext>
            </a:extLst>
          </p:cNvPr>
          <p:cNvSpPr txBox="1">
            <a:spLocks/>
          </p:cNvSpPr>
          <p:nvPr/>
        </p:nvSpPr>
        <p:spPr>
          <a:xfrm>
            <a:off x="2475150" y="56626"/>
            <a:ext cx="7241699" cy="58424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lang="en-US" sz="2800" kern="1200" cap="all" spc="150" baseline="0" dirty="0">
                <a:solidFill>
                  <a:schemeClr val="tx1">
                    <a:lumMod val="75000"/>
                    <a:lumOff val="25000"/>
                  </a:schemeClr>
                </a:solidFill>
                <a:latin typeface="+mj-lt"/>
                <a:ea typeface="+mj-ea"/>
                <a:cs typeface="+mj-cs"/>
              </a:defRPr>
            </a:lvl1pPr>
          </a:lstStyle>
          <a:p>
            <a:r>
              <a:rPr lang="en-GB" dirty="0"/>
              <a:t>TOP TEN APPLICATION TIPS</a:t>
            </a:r>
          </a:p>
        </p:txBody>
      </p:sp>
      <p:sp>
        <p:nvSpPr>
          <p:cNvPr id="14" name="Content Placeholder 2">
            <a:extLst>
              <a:ext uri="{FF2B5EF4-FFF2-40B4-BE49-F238E27FC236}">
                <a16:creationId xmlns:a16="http://schemas.microsoft.com/office/drawing/2014/main" id="{6E6798F6-1E78-8A17-B170-A34245601EED}"/>
              </a:ext>
            </a:extLst>
          </p:cNvPr>
          <p:cNvSpPr>
            <a:spLocks noGrp="1"/>
          </p:cNvSpPr>
          <p:nvPr>
            <p:ph type="body" sz="quarter" idx="13"/>
          </p:nvPr>
        </p:nvSpPr>
        <p:spPr>
          <a:xfrm>
            <a:off x="0" y="1000653"/>
            <a:ext cx="12192000" cy="5355697"/>
          </a:xfrm>
        </p:spPr>
        <p:txBody>
          <a:bodyPr vert="horz" lIns="91440" tIns="45720" rIns="91440" bIns="45720" rtlCol="0" anchor="t">
            <a:normAutofit/>
          </a:bodyPr>
          <a:lstStyle/>
          <a:p>
            <a:pPr marL="457200" indent="-457200">
              <a:buFont typeface="+mj-lt"/>
              <a:buAutoNum type="arabicPeriod"/>
            </a:pPr>
            <a:r>
              <a:rPr lang="en-US" dirty="0"/>
              <a:t>Know your OUTPUTS (what you do) from your OUTCOMES (the benefits)</a:t>
            </a:r>
            <a:br>
              <a:rPr lang="en-US" dirty="0"/>
            </a:br>
            <a:endParaRPr lang="en-US" dirty="0"/>
          </a:p>
          <a:p>
            <a:pPr marL="457200" indent="-457200">
              <a:buFont typeface="+mj-lt"/>
              <a:buAutoNum type="arabicPeriod"/>
            </a:pPr>
            <a:r>
              <a:rPr lang="en-US" dirty="0"/>
              <a:t>Read the funding criteria and guidance notes closely – ensure your project is a good fit</a:t>
            </a:r>
          </a:p>
          <a:p>
            <a:pPr marL="457200" indent="-457200">
              <a:buFont typeface="+mj-lt"/>
              <a:buAutoNum type="arabicPeriod"/>
            </a:pPr>
            <a:endParaRPr lang="en-US" dirty="0"/>
          </a:p>
          <a:p>
            <a:pPr marL="457200" indent="-457200">
              <a:buFont typeface="+mj-lt"/>
              <a:buAutoNum type="arabicPeriod"/>
            </a:pPr>
            <a:r>
              <a:rPr lang="en-US" dirty="0"/>
              <a:t>Get used to failure! Most funds are oversubscribed but the more applications you write, the easier they get</a:t>
            </a:r>
            <a:br>
              <a:rPr lang="en-US" dirty="0"/>
            </a:br>
            <a:endParaRPr lang="en-US" dirty="0"/>
          </a:p>
          <a:p>
            <a:pPr marL="457200" indent="-457200">
              <a:buFont typeface="+mj-lt"/>
              <a:buAutoNum type="arabicPeriod"/>
            </a:pPr>
            <a:r>
              <a:rPr lang="en-US"/>
              <a:t>Have a clear funding strategy and realistic budgets including a contingency and make sure VAT costs are considered </a:t>
            </a:r>
            <a:br>
              <a:rPr lang="en-US" dirty="0"/>
            </a:br>
            <a:endParaRPr lang="en-US" dirty="0"/>
          </a:p>
          <a:p>
            <a:pPr marL="457200" indent="-457200">
              <a:buFont typeface="+mj-lt"/>
              <a:buAutoNum type="arabicPeriod"/>
            </a:pPr>
            <a:r>
              <a:rPr lang="en-US" dirty="0"/>
              <a:t>Don’t be afraid to ask for help! Plenty of guidance is available from the funders themselves</a:t>
            </a:r>
          </a:p>
        </p:txBody>
      </p:sp>
    </p:spTree>
    <p:extLst>
      <p:ext uri="{BB962C8B-B14F-4D97-AF65-F5344CB8AC3E}">
        <p14:creationId xmlns:p14="http://schemas.microsoft.com/office/powerpoint/2010/main" val="29909558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10">
            <a:extLst>
              <a:ext uri="{FF2B5EF4-FFF2-40B4-BE49-F238E27FC236}">
                <a16:creationId xmlns:a16="http://schemas.microsoft.com/office/drawing/2014/main" id="{7AB2BD78-31C5-6E5C-62C5-AF369AF44597}"/>
              </a:ext>
            </a:extLst>
          </p:cNvPr>
          <p:cNvSpPr>
            <a:spLocks noGrp="1"/>
          </p:cNvSpPr>
          <p:nvPr>
            <p:ph type="ftr" sz="quarter" idx="21"/>
          </p:nvPr>
        </p:nvSpPr>
        <p:spPr/>
        <p:txBody>
          <a:bodyPr/>
          <a:lstStyle/>
          <a:p>
            <a:r>
              <a:rPr lang="en-US"/>
              <a:t>Pitch Deck</a:t>
            </a:r>
            <a:endParaRPr lang="en-US" dirty="0"/>
          </a:p>
        </p:txBody>
      </p:sp>
      <p:sp>
        <p:nvSpPr>
          <p:cNvPr id="12" name="Slide Number Placeholder 11">
            <a:extLst>
              <a:ext uri="{FF2B5EF4-FFF2-40B4-BE49-F238E27FC236}">
                <a16:creationId xmlns:a16="http://schemas.microsoft.com/office/drawing/2014/main" id="{85A30DA5-C367-194E-8191-6DBAB39CE1E8}"/>
              </a:ext>
            </a:extLst>
          </p:cNvPr>
          <p:cNvSpPr>
            <a:spLocks noGrp="1"/>
          </p:cNvSpPr>
          <p:nvPr>
            <p:ph type="sldNum" sz="quarter" idx="22"/>
          </p:nvPr>
        </p:nvSpPr>
        <p:spPr/>
        <p:txBody>
          <a:bodyPr/>
          <a:lstStyle/>
          <a:p>
            <a:fld id="{B5CEABB6-07DC-46E8-9B57-56EC44A396E5}" type="slidenum">
              <a:rPr lang="en-US" smtClean="0"/>
              <a:pPr/>
              <a:t>6</a:t>
            </a:fld>
            <a:endParaRPr lang="en-US" dirty="0"/>
          </a:p>
        </p:txBody>
      </p:sp>
      <p:sp>
        <p:nvSpPr>
          <p:cNvPr id="13" name="Title 1">
            <a:extLst>
              <a:ext uri="{FF2B5EF4-FFF2-40B4-BE49-F238E27FC236}">
                <a16:creationId xmlns:a16="http://schemas.microsoft.com/office/drawing/2014/main" id="{571AA280-6611-9F63-DAC4-71D6117AD552}"/>
              </a:ext>
            </a:extLst>
          </p:cNvPr>
          <p:cNvSpPr txBox="1">
            <a:spLocks/>
          </p:cNvSpPr>
          <p:nvPr/>
        </p:nvSpPr>
        <p:spPr>
          <a:xfrm>
            <a:off x="2475150" y="56626"/>
            <a:ext cx="7241699" cy="58424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lang="en-US" sz="2800" kern="1200" cap="all" spc="150" baseline="0" dirty="0">
                <a:solidFill>
                  <a:schemeClr val="tx1">
                    <a:lumMod val="75000"/>
                    <a:lumOff val="25000"/>
                  </a:schemeClr>
                </a:solidFill>
                <a:latin typeface="+mj-lt"/>
                <a:ea typeface="+mj-ea"/>
                <a:cs typeface="+mj-cs"/>
              </a:defRPr>
            </a:lvl1pPr>
          </a:lstStyle>
          <a:p>
            <a:r>
              <a:rPr lang="en-GB" dirty="0"/>
              <a:t>TOP TEN APPLICATION TIPS</a:t>
            </a:r>
          </a:p>
        </p:txBody>
      </p:sp>
      <p:sp>
        <p:nvSpPr>
          <p:cNvPr id="14" name="Content Placeholder 2">
            <a:extLst>
              <a:ext uri="{FF2B5EF4-FFF2-40B4-BE49-F238E27FC236}">
                <a16:creationId xmlns:a16="http://schemas.microsoft.com/office/drawing/2014/main" id="{6E6798F6-1E78-8A17-B170-A34245601EED}"/>
              </a:ext>
            </a:extLst>
          </p:cNvPr>
          <p:cNvSpPr>
            <a:spLocks noGrp="1"/>
          </p:cNvSpPr>
          <p:nvPr>
            <p:ph type="body" sz="quarter" idx="13"/>
          </p:nvPr>
        </p:nvSpPr>
        <p:spPr>
          <a:xfrm>
            <a:off x="0" y="1000653"/>
            <a:ext cx="12192000" cy="5355697"/>
          </a:xfrm>
        </p:spPr>
        <p:txBody>
          <a:bodyPr vert="horz" lIns="91440" tIns="45720" rIns="91440" bIns="45720" rtlCol="0" anchor="t">
            <a:normAutofit/>
          </a:bodyPr>
          <a:lstStyle/>
          <a:p>
            <a:pPr marL="457200" indent="-457200">
              <a:buFont typeface="+mj-lt"/>
              <a:buAutoNum type="arabicPeriod" startAt="6"/>
            </a:pPr>
            <a:r>
              <a:rPr lang="en-US"/>
              <a:t>Consider inflation costs when devising the budget. Also consider whether non-cash contributions </a:t>
            </a:r>
            <a:r>
              <a:rPr lang="en-US" dirty="0"/>
              <a:t>(volunteer time / office utilities) count as match-funding</a:t>
            </a:r>
            <a:br>
              <a:rPr lang="en-US" dirty="0"/>
            </a:br>
            <a:endParaRPr lang="en-US" dirty="0"/>
          </a:p>
          <a:p>
            <a:pPr marL="457200" indent="-457200">
              <a:buFont typeface="+mj-lt"/>
              <a:buAutoNum type="arabicPeriod" startAt="6"/>
            </a:pPr>
            <a:r>
              <a:rPr lang="en-US" dirty="0"/>
              <a:t>Be sure your project is something you actually want to do – not just because funding is available</a:t>
            </a:r>
            <a:br>
              <a:rPr lang="en-US" dirty="0"/>
            </a:br>
            <a:endParaRPr lang="en-US" dirty="0"/>
          </a:p>
          <a:p>
            <a:pPr marL="457200" indent="-457200">
              <a:buFont typeface="+mj-lt"/>
              <a:buAutoNum type="arabicPeriod" startAt="6"/>
            </a:pPr>
            <a:r>
              <a:rPr lang="en-US" dirty="0"/>
              <a:t>Don’t over commit! At some point you’ll have to deliver everything you’ve promised</a:t>
            </a:r>
            <a:br>
              <a:rPr lang="en-US" dirty="0"/>
            </a:br>
            <a:endParaRPr lang="en-US" dirty="0"/>
          </a:p>
          <a:p>
            <a:pPr marL="457200" indent="-457200">
              <a:buFont typeface="+mj-lt"/>
              <a:buAutoNum type="arabicPeriod" startAt="6"/>
            </a:pPr>
            <a:r>
              <a:rPr lang="en-US" dirty="0"/>
              <a:t>Demonstrate support from outside your </a:t>
            </a:r>
            <a:r>
              <a:rPr lang="en-US" dirty="0" err="1"/>
              <a:t>organisation</a:t>
            </a:r>
            <a:r>
              <a:rPr lang="en-US" dirty="0"/>
              <a:t> – letters of support, testimonial quotes</a:t>
            </a:r>
            <a:br>
              <a:rPr lang="en-US" dirty="0"/>
            </a:br>
            <a:endParaRPr lang="en-US" dirty="0"/>
          </a:p>
          <a:p>
            <a:pPr marL="457200" indent="-457200">
              <a:buFont typeface="+mj-lt"/>
              <a:buAutoNum type="arabicPeriod" startAt="6"/>
            </a:pPr>
            <a:r>
              <a:rPr lang="en-US" dirty="0"/>
              <a:t>If at first you don’t succeed… Many funders accept repeat applications</a:t>
            </a:r>
          </a:p>
          <a:p>
            <a:endParaRPr lang="en-US" dirty="0"/>
          </a:p>
          <a:p>
            <a:pPr marL="457200" indent="-457200">
              <a:buFont typeface="+mj-lt"/>
              <a:buAutoNum type="arabicPeriod" startAt="6"/>
            </a:pPr>
            <a:r>
              <a:rPr lang="en-US" dirty="0"/>
              <a:t>(BONUS TIP) Don’t give up!</a:t>
            </a:r>
          </a:p>
        </p:txBody>
      </p:sp>
    </p:spTree>
    <p:extLst>
      <p:ext uri="{BB962C8B-B14F-4D97-AF65-F5344CB8AC3E}">
        <p14:creationId xmlns:p14="http://schemas.microsoft.com/office/powerpoint/2010/main" val="36740180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8EE75FBE-BD02-AAEA-F014-402CA2551D5E}"/>
              </a:ext>
            </a:extLst>
          </p:cNvPr>
          <p:cNvSpPr>
            <a:spLocks noGrp="1"/>
          </p:cNvSpPr>
          <p:nvPr>
            <p:ph type="ftr" sz="quarter" idx="11"/>
          </p:nvPr>
        </p:nvSpPr>
        <p:spPr/>
        <p:txBody>
          <a:bodyPr/>
          <a:lstStyle/>
          <a:p>
            <a:r>
              <a:rPr lang="en-US"/>
              <a:t>Pitch Deck</a:t>
            </a:r>
            <a:endParaRPr lang="en-US" dirty="0"/>
          </a:p>
        </p:txBody>
      </p:sp>
      <p:sp>
        <p:nvSpPr>
          <p:cNvPr id="8" name="Slide Number Placeholder 7">
            <a:extLst>
              <a:ext uri="{FF2B5EF4-FFF2-40B4-BE49-F238E27FC236}">
                <a16:creationId xmlns:a16="http://schemas.microsoft.com/office/drawing/2014/main" id="{2EE016F3-6F7D-7863-56E8-4B826196C47B}"/>
              </a:ext>
            </a:extLst>
          </p:cNvPr>
          <p:cNvSpPr>
            <a:spLocks noGrp="1"/>
          </p:cNvSpPr>
          <p:nvPr>
            <p:ph type="sldNum" sz="quarter" idx="12"/>
          </p:nvPr>
        </p:nvSpPr>
        <p:spPr/>
        <p:txBody>
          <a:bodyPr/>
          <a:lstStyle/>
          <a:p>
            <a:fld id="{B5CEABB6-07DC-46E8-9B57-56EC44A396E5}" type="slidenum">
              <a:rPr lang="en-US" smtClean="0"/>
              <a:t>7</a:t>
            </a:fld>
            <a:endParaRPr lang="en-US" dirty="0"/>
          </a:p>
        </p:txBody>
      </p:sp>
      <p:sp>
        <p:nvSpPr>
          <p:cNvPr id="9" name="Title 1">
            <a:extLst>
              <a:ext uri="{FF2B5EF4-FFF2-40B4-BE49-F238E27FC236}">
                <a16:creationId xmlns:a16="http://schemas.microsoft.com/office/drawing/2014/main" id="{C8B69E3D-9DF3-596F-F01D-D605602773E5}"/>
              </a:ext>
            </a:extLst>
          </p:cNvPr>
          <p:cNvSpPr txBox="1">
            <a:spLocks/>
          </p:cNvSpPr>
          <p:nvPr/>
        </p:nvSpPr>
        <p:spPr>
          <a:xfrm>
            <a:off x="7402257" y="0"/>
            <a:ext cx="7241699" cy="58424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lang="en-US" sz="2800" kern="1200" cap="all" spc="150" baseline="0" dirty="0">
                <a:solidFill>
                  <a:schemeClr val="tx1">
                    <a:lumMod val="75000"/>
                    <a:lumOff val="25000"/>
                  </a:schemeClr>
                </a:solidFill>
                <a:latin typeface="+mj-lt"/>
                <a:ea typeface="+mj-ea"/>
                <a:cs typeface="+mj-cs"/>
              </a:defRPr>
            </a:lvl1pPr>
          </a:lstStyle>
          <a:p>
            <a:r>
              <a:rPr lang="en-GB" dirty="0"/>
              <a:t>USEFUL LINKS</a:t>
            </a:r>
          </a:p>
        </p:txBody>
      </p:sp>
      <p:sp>
        <p:nvSpPr>
          <p:cNvPr id="10" name="Content Placeholder 2">
            <a:extLst>
              <a:ext uri="{FF2B5EF4-FFF2-40B4-BE49-F238E27FC236}">
                <a16:creationId xmlns:a16="http://schemas.microsoft.com/office/drawing/2014/main" id="{9A068197-E34E-AEEF-132E-4BB407C96E61}"/>
              </a:ext>
            </a:extLst>
          </p:cNvPr>
          <p:cNvSpPr txBox="1">
            <a:spLocks/>
          </p:cNvSpPr>
          <p:nvPr/>
        </p:nvSpPr>
        <p:spPr>
          <a:xfrm>
            <a:off x="2539797" y="872317"/>
            <a:ext cx="9724919" cy="634663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National Lottery Heritage Fund</a:t>
            </a:r>
            <a:br>
              <a:rPr lang="en-US" dirty="0"/>
            </a:br>
            <a:r>
              <a:rPr lang="en-GB"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https://www.heritagefund.org.uk/</a:t>
            </a:r>
            <a:br>
              <a:rPr lang="en-US" dirty="0"/>
            </a:br>
            <a:endParaRPr lang="en-US" dirty="0"/>
          </a:p>
          <a:p>
            <a:pPr marL="0" indent="0">
              <a:buNone/>
            </a:pPr>
            <a:r>
              <a:rPr lang="en-US" dirty="0"/>
              <a:t>Funding Scotland</a:t>
            </a:r>
            <a:br>
              <a:rPr lang="en-US" dirty="0"/>
            </a:b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https://funding.scot/</a:t>
            </a:r>
            <a:endParaRPr lang="en-GB"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sz="1800" u="sng" dirty="0">
              <a:solidFill>
                <a:srgbClr val="0563C1"/>
              </a:solidFill>
              <a:latin typeface="Calibri" panose="020F0502020204030204" pitchFamily="34" charset="0"/>
              <a:cs typeface="Times New Roman" panose="02020603050405020304" pitchFamily="18" charset="0"/>
            </a:endParaRPr>
          </a:p>
          <a:p>
            <a:pPr marL="0" indent="0">
              <a:buNone/>
            </a:pPr>
            <a:r>
              <a:rPr lang="en-US" dirty="0"/>
              <a:t>Foundation Scotland</a:t>
            </a:r>
            <a:br>
              <a:rPr lang="en-US" dirty="0"/>
            </a:br>
            <a:r>
              <a:rPr lang="en-GB"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https://www.foundationscotland.org.uk/</a:t>
            </a:r>
            <a:endParaRPr lang="en-GB"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a:p>
            <a:pPr marL="0" indent="0">
              <a:buNone/>
            </a:pPr>
            <a:r>
              <a:rPr lang="en-US" dirty="0"/>
              <a:t>Grant Finder</a:t>
            </a:r>
          </a:p>
          <a:p>
            <a:pPr marL="0" indent="0">
              <a:buNone/>
            </a:pPr>
            <a:r>
              <a:rPr lang="en-GB"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https://www.grantfinder.co.uk/</a:t>
            </a:r>
            <a:endParaRPr lang="en-GB"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a:p>
            <a:pPr marL="0" indent="0">
              <a:buNone/>
            </a:pPr>
            <a:r>
              <a:rPr lang="en-US" dirty="0"/>
              <a:t>Museums Galleries Scotland</a:t>
            </a:r>
            <a:br>
              <a:rPr lang="en-US" dirty="0"/>
            </a:br>
            <a:r>
              <a:rPr lang="en-GB"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6"/>
              </a:rPr>
              <a:t>https://www.museumsgalleriesscotland.org.uk/</a:t>
            </a:r>
            <a:r>
              <a:rPr lang="en-GB" sz="18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6"/>
              </a:rPr>
              <a:t>fundings/</a:t>
            </a:r>
            <a:endParaRPr lang="en-US" dirty="0"/>
          </a:p>
        </p:txBody>
      </p:sp>
    </p:spTree>
    <p:extLst>
      <p:ext uri="{BB962C8B-B14F-4D97-AF65-F5344CB8AC3E}">
        <p14:creationId xmlns:p14="http://schemas.microsoft.com/office/powerpoint/2010/main" val="11546237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AEE93-8585-46D4-A7EC-F184E317CB2E}"/>
              </a:ext>
            </a:extLst>
          </p:cNvPr>
          <p:cNvSpPr>
            <a:spLocks noGrp="1"/>
          </p:cNvSpPr>
          <p:nvPr>
            <p:ph type="ctrTitle"/>
          </p:nvPr>
        </p:nvSpPr>
        <p:spPr>
          <a:xfrm>
            <a:off x="4267200" y="1615736"/>
            <a:ext cx="4179570" cy="1524735"/>
          </a:xfrm>
        </p:spPr>
        <p:txBody>
          <a:bodyPr/>
          <a:lstStyle/>
          <a:p>
            <a:r>
              <a:rPr lang="en-US" dirty="0"/>
              <a:t>THANK YOU</a:t>
            </a:r>
          </a:p>
        </p:txBody>
      </p:sp>
      <p:sp>
        <p:nvSpPr>
          <p:cNvPr id="3" name="Content Placeholder 2">
            <a:extLst>
              <a:ext uri="{FF2B5EF4-FFF2-40B4-BE49-F238E27FC236}">
                <a16:creationId xmlns:a16="http://schemas.microsoft.com/office/drawing/2014/main" id="{24AFFC60-19C3-4901-93F7-7AAF4C09F8C6}"/>
              </a:ext>
            </a:extLst>
          </p:cNvPr>
          <p:cNvSpPr>
            <a:spLocks noGrp="1"/>
          </p:cNvSpPr>
          <p:nvPr>
            <p:ph type="subTitle" idx="1"/>
          </p:nvPr>
        </p:nvSpPr>
        <p:spPr>
          <a:xfrm>
            <a:off x="4267200" y="3238103"/>
            <a:ext cx="4179570" cy="2004161"/>
          </a:xfrm>
        </p:spPr>
        <p:txBody>
          <a:bodyPr>
            <a:normAutofit/>
          </a:bodyPr>
          <a:lstStyle/>
          <a:p>
            <a:r>
              <a:rPr lang="en-US" dirty="0">
                <a:hlinkClick r:id="rId2"/>
              </a:rPr>
              <a:t>sharon@sfctrust.org.uk</a:t>
            </a:r>
            <a:endParaRPr lang="en-US" dirty="0"/>
          </a:p>
          <a:p>
            <a:r>
              <a:rPr lang="en-US">
                <a:hlinkClick r:id="rId3"/>
              </a:rPr>
              <a:t>sarah@sfctrust.org.uk</a:t>
            </a:r>
            <a:endParaRPr lang="en-US"/>
          </a:p>
          <a:p>
            <a:endParaRPr lang="en-US" dirty="0"/>
          </a:p>
        </p:txBody>
      </p:sp>
      <p:sp>
        <p:nvSpPr>
          <p:cNvPr id="5" name="Footer Placeholder 4">
            <a:extLst>
              <a:ext uri="{FF2B5EF4-FFF2-40B4-BE49-F238E27FC236}">
                <a16:creationId xmlns:a16="http://schemas.microsoft.com/office/drawing/2014/main" id="{0DFADE42-1A3F-40C8-A071-E57644F3D843}"/>
              </a:ext>
            </a:extLst>
          </p:cNvPr>
          <p:cNvSpPr>
            <a:spLocks noGrp="1"/>
          </p:cNvSpPr>
          <p:nvPr>
            <p:ph type="ftr" sz="quarter" idx="11"/>
          </p:nvPr>
        </p:nvSpPr>
        <p:spPr>
          <a:xfrm>
            <a:off x="6479721" y="6356350"/>
            <a:ext cx="2661557" cy="365125"/>
          </a:xfrm>
        </p:spPr>
        <p:txBody>
          <a:bodyPr/>
          <a:lstStyle/>
          <a:p>
            <a:r>
              <a:rPr lang="en-US" dirty="0"/>
              <a:t>Pitch Deck</a:t>
            </a:r>
          </a:p>
        </p:txBody>
      </p:sp>
      <p:sp>
        <p:nvSpPr>
          <p:cNvPr id="6" name="Slide Number Placeholder 5">
            <a:extLst>
              <a:ext uri="{FF2B5EF4-FFF2-40B4-BE49-F238E27FC236}">
                <a16:creationId xmlns:a16="http://schemas.microsoft.com/office/drawing/2014/main" id="{5EDCFF82-B70F-4971-9182-7C3AEA3CFD26}"/>
              </a:ext>
            </a:extLst>
          </p:cNvPr>
          <p:cNvSpPr>
            <a:spLocks noGrp="1"/>
          </p:cNvSpPr>
          <p:nvPr>
            <p:ph type="sldNum" sz="quarter" idx="12"/>
          </p:nvPr>
        </p:nvSpPr>
        <p:spPr>
          <a:xfrm>
            <a:off x="9579428" y="6356350"/>
            <a:ext cx="1774371" cy="365125"/>
          </a:xfrm>
        </p:spPr>
        <p:txBody>
          <a:bodyPr/>
          <a:lstStyle/>
          <a:p>
            <a:fld id="{B5CEABB6-07DC-46E8-9B57-56EC44A396E5}" type="slidenum">
              <a:rPr lang="en-US" smtClean="0"/>
              <a:pPr/>
              <a:t>8</a:t>
            </a:fld>
            <a:endParaRPr lang="en-US" dirty="0"/>
          </a:p>
        </p:txBody>
      </p:sp>
    </p:spTree>
    <p:extLst>
      <p:ext uri="{BB962C8B-B14F-4D97-AF65-F5344CB8AC3E}">
        <p14:creationId xmlns:p14="http://schemas.microsoft.com/office/powerpoint/2010/main" val="2436493926"/>
      </p:ext>
    </p:extLst>
  </p:cSld>
  <p:clrMapOvr>
    <a:masterClrMapping/>
  </p:clrMapOvr>
</p:sld>
</file>

<file path=ppt/theme/theme1.xml><?xml version="1.0" encoding="utf-8"?>
<a:theme xmlns:a="http://schemas.openxmlformats.org/drawingml/2006/main" name="Monoline">
  <a:themeElements>
    <a:clrScheme name="Custom 167">
      <a:dk1>
        <a:sysClr val="windowText" lastClr="000000"/>
      </a:dk1>
      <a:lt1>
        <a:sysClr val="window" lastClr="FFFFFF"/>
      </a:lt1>
      <a:dk2>
        <a:srgbClr val="44546A"/>
      </a:dk2>
      <a:lt2>
        <a:srgbClr val="E7E6E6"/>
      </a:lt2>
      <a:accent1>
        <a:srgbClr val="FBF4EF"/>
      </a:accent1>
      <a:accent2>
        <a:srgbClr val="F7F6F3"/>
      </a:accent2>
      <a:accent3>
        <a:srgbClr val="A5A5A5"/>
      </a:accent3>
      <a:accent4>
        <a:srgbClr val="FFC000"/>
      </a:accent4>
      <a:accent5>
        <a:srgbClr val="5B9BD5"/>
      </a:accent5>
      <a:accent6>
        <a:srgbClr val="70AD47"/>
      </a:accent6>
      <a:hlink>
        <a:srgbClr val="0563C1"/>
      </a:hlink>
      <a:folHlink>
        <a:srgbClr val="954F72"/>
      </a:folHlink>
    </a:clrScheme>
    <a:fontScheme name="Custom 56">
      <a:majorFont>
        <a:latin typeface="Tenorite"/>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noline" id="{080CB5C6-FA0A-40B0-8C1A-A4BA88D91EE0}" vid="{DC98E595-77B2-413A-A4EA-B47400BD13C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0" ma:contentTypeDescription="Create a new document." ma:contentTypeScope="" ma:versionID="1267097ee5f5874adfcc408041ae252e">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95891a93df65b14727750f2c06c306c"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4:TaxCatchAll" minOccurs="0"/>
                <xsd:element ref="ns2:ImageTagsTaxHTFiel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MediaServiceKeyPoints xmlns="71af3243-3dd4-4a8d-8c0d-dd76da1f02a5" xsi:nil="true"/>
  </documentManagement>
</p:properties>
</file>

<file path=customXml/itemProps1.xml><?xml version="1.0" encoding="utf-8"?>
<ds:datastoreItem xmlns:ds="http://schemas.openxmlformats.org/officeDocument/2006/customXml" ds:itemID="{BC4BA2C8-4C3C-4809-AD4F-FED9B4D74B8F}">
  <ds:schemaRefs>
    <ds:schemaRef ds:uri="http://schemas.microsoft.com/sharepoint/v3/contenttype/forms"/>
  </ds:schemaRefs>
</ds:datastoreItem>
</file>

<file path=customXml/itemProps2.xml><?xml version="1.0" encoding="utf-8"?>
<ds:datastoreItem xmlns:ds="http://schemas.openxmlformats.org/officeDocument/2006/customXml" ds:itemID="{875DC67E-4FAC-4989-A1C6-9CCFAE7240B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C14FED0-9A95-4A83-8CAA-A3BB5938F805}">
  <ds:schemaRefs>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http://schemas.microsoft.com/sharepoint/v3"/>
    <ds:schemaRef ds:uri="71af3243-3dd4-4a8d-8c0d-dd76da1f02a5"/>
    <ds:schemaRef ds:uri="http://purl.org/dc/terms/"/>
    <ds:schemaRef ds:uri="230e9df3-be65-4c73-a93b-d1236ebd677e"/>
    <ds:schemaRef ds:uri="16c05727-aa75-4e4a-9b5f-8a80a1165891"/>
    <ds:schemaRef ds:uri="http://www.w3.org/XML/1998/namespace"/>
    <ds:schemaRef ds:uri="http://purl.org/dc/dcmitype/"/>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Colorful Certificate</Template>
  <TotalTime>33283</TotalTime>
  <Words>582</Words>
  <Application>Microsoft Office PowerPoint</Application>
  <PresentationFormat>Widescreen</PresentationFormat>
  <Paragraphs>66</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Tenorite</vt:lpstr>
      <vt:lpstr>Monoline</vt:lpstr>
      <vt:lpstr>GRANT Fundraising</vt:lpstr>
      <vt:lpstr>ABOUT US</vt:lpstr>
      <vt:lpstr>What to consider</vt:lpstr>
      <vt:lpstr>Further information required</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Pitch deck</dc:title>
  <dc:creator>Sharon</dc:creator>
  <cp:lastModifiedBy>ARCH Highland</cp:lastModifiedBy>
  <cp:revision>140</cp:revision>
  <dcterms:created xsi:type="dcterms:W3CDTF">2022-10-24T19:13:09Z</dcterms:created>
  <dcterms:modified xsi:type="dcterms:W3CDTF">2023-03-13T11:33:12Z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